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Default Extension="gif" ContentType="image/gif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8" r:id="rId4"/>
    <p:sldId id="259" r:id="rId5"/>
    <p:sldId id="289" r:id="rId6"/>
    <p:sldId id="260" r:id="rId7"/>
    <p:sldId id="261" r:id="rId8"/>
    <p:sldId id="262" r:id="rId9"/>
    <p:sldId id="263" r:id="rId10"/>
    <p:sldId id="264" r:id="rId11"/>
    <p:sldId id="290" r:id="rId12"/>
    <p:sldId id="265" r:id="rId13"/>
    <p:sldId id="291" r:id="rId14"/>
    <p:sldId id="267" r:id="rId15"/>
    <p:sldId id="268" r:id="rId16"/>
    <p:sldId id="269" r:id="rId17"/>
    <p:sldId id="287" r:id="rId18"/>
    <p:sldId id="270" r:id="rId19"/>
    <p:sldId id="271" r:id="rId20"/>
    <p:sldId id="272" r:id="rId21"/>
    <p:sldId id="292" r:id="rId22"/>
    <p:sldId id="294" r:id="rId23"/>
    <p:sldId id="295" r:id="rId24"/>
    <p:sldId id="296" r:id="rId25"/>
    <p:sldId id="297" r:id="rId26"/>
    <p:sldId id="293" r:id="rId27"/>
    <p:sldId id="273" r:id="rId28"/>
    <p:sldId id="284" r:id="rId29"/>
    <p:sldId id="274" r:id="rId30"/>
    <p:sldId id="285" r:id="rId31"/>
    <p:sldId id="275" r:id="rId32"/>
    <p:sldId id="276" r:id="rId33"/>
    <p:sldId id="277" r:id="rId34"/>
    <p:sldId id="278" r:id="rId35"/>
    <p:sldId id="279" r:id="rId36"/>
    <p:sldId id="280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E27723-3BC1-4242-8C67-4921560C8F3A}" type="doc">
      <dgm:prSet loTypeId="urn:microsoft.com/office/officeart/2005/8/layout/vProcess5" loCatId="process" qsTypeId="urn:microsoft.com/office/officeart/2005/8/quickstyle/3d2" qsCatId="3D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1F2257A3-0A2F-4FF9-BF90-DDBDAD37361C}">
      <dgm:prSet phldrT="[Text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да буде квантитативна тј. константа равнотеже треба да има велику вредност</a:t>
          </a:r>
          <a:endParaRPr lang="en-US" sz="2200" dirty="0">
            <a:latin typeface="Times New Roman" pitchFamily="18" charset="0"/>
            <a:cs typeface="Times New Roman" pitchFamily="18" charset="0"/>
          </a:endParaRPr>
        </a:p>
      </dgm:t>
    </dgm:pt>
    <dgm:pt modelId="{FFA25A84-3ED6-44E8-B201-2E648457EBA9}" type="parTrans" cxnId="{B7F7888E-C456-4D4E-90E0-D441B9A0B003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C66F4F1D-8C38-4003-9EFA-A648B6537B47}" type="sibTrans" cxnId="{B7F7888E-C456-4D4E-90E0-D441B9A0B003}">
      <dgm:prSet custT="1"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F7939FDD-EC3E-4BD6-A10B-17A98D8AAE94}">
      <dgm:prSet phldrT="[Text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да буде брза, практично тренутна</a:t>
          </a:r>
          <a:endParaRPr lang="en-US" sz="2200" dirty="0">
            <a:latin typeface="Times New Roman" pitchFamily="18" charset="0"/>
            <a:cs typeface="Times New Roman" pitchFamily="18" charset="0"/>
          </a:endParaRPr>
        </a:p>
      </dgm:t>
    </dgm:pt>
    <dgm:pt modelId="{493C42E2-74A3-4DE5-BB54-D72C0A16E403}" type="parTrans" cxnId="{3F2BC6EB-3033-4C99-8397-8FAA2DBCE274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5183D3FB-3EAA-4F60-9439-926D8C217A98}" type="sibTrans" cxnId="{3F2BC6EB-3033-4C99-8397-8FAA2DBCE274}">
      <dgm:prSet custT="1"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2A8D9939-834E-476D-8E9F-825F06A774FA}">
      <dgm:prSet phldrT="[Text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да постоји могућност експерименталног одређивања еквивалентне тачке титрације</a:t>
          </a:r>
          <a:endParaRPr lang="en-US" sz="2200" dirty="0">
            <a:latin typeface="Times New Roman" pitchFamily="18" charset="0"/>
            <a:cs typeface="Times New Roman" pitchFamily="18" charset="0"/>
          </a:endParaRPr>
        </a:p>
      </dgm:t>
    </dgm:pt>
    <dgm:pt modelId="{14B90869-74D6-4A04-B961-FEF8650575FD}" type="parTrans" cxnId="{3BA73D87-1743-4F9F-8D80-E71BCA1B8663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53C3EFFF-D3B2-41AA-8383-1EE5C9B38771}" type="sibTrans" cxnId="{3BA73D87-1743-4F9F-8D80-E71BCA1B8663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9584FE73-58F2-46D9-ACD6-D757E888287E}">
      <dgm:prSet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реакција треба да има тачно дефинисан стехиометријски ток</a:t>
          </a:r>
          <a:endParaRPr lang="en-US" sz="2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38473-1CE9-47A8-B69B-299C7DEA72AE}" type="parTrans" cxnId="{5E811838-415A-457E-8C86-7C75EE5CBBDB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C2FF9152-CBC9-4BDB-AC12-AA422968F6FB}" type="sibTrans" cxnId="{5E811838-415A-457E-8C86-7C75EE5CBBDB}">
      <dgm:prSet custT="1"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CF0641A9-B2C6-49C9-83BE-16A1686FE51B}" type="pres">
      <dgm:prSet presAssocID="{36E27723-3BC1-4242-8C67-4921560C8F3A}" presName="outerComposite" presStyleCnt="0">
        <dgm:presLayoutVars>
          <dgm:chMax val="5"/>
          <dgm:dir/>
          <dgm:resizeHandles val="exact"/>
        </dgm:presLayoutVars>
      </dgm:prSet>
      <dgm:spPr/>
    </dgm:pt>
    <dgm:pt modelId="{C1D2D71A-E1DD-4D20-929B-02FF67DA592B}" type="pres">
      <dgm:prSet presAssocID="{36E27723-3BC1-4242-8C67-4921560C8F3A}" presName="dummyMaxCanvas" presStyleCnt="0">
        <dgm:presLayoutVars/>
      </dgm:prSet>
      <dgm:spPr/>
    </dgm:pt>
    <dgm:pt modelId="{33F66616-4B95-4D1F-9B53-8C0A3523A680}" type="pres">
      <dgm:prSet presAssocID="{36E27723-3BC1-4242-8C67-4921560C8F3A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CF40D-A0E6-4677-944C-C14E0C29969C}" type="pres">
      <dgm:prSet presAssocID="{36E27723-3BC1-4242-8C67-4921560C8F3A}" presName="FourNodes_2" presStyleLbl="node1" presStyleIdx="1" presStyleCnt="4">
        <dgm:presLayoutVars>
          <dgm:bulletEnabled val="1"/>
        </dgm:presLayoutVars>
      </dgm:prSet>
      <dgm:spPr/>
    </dgm:pt>
    <dgm:pt modelId="{A1A89066-7778-4080-9AFE-2FA9319D5389}" type="pres">
      <dgm:prSet presAssocID="{36E27723-3BC1-4242-8C67-4921560C8F3A}" presName="FourNodes_3" presStyleLbl="node1" presStyleIdx="2" presStyleCnt="4">
        <dgm:presLayoutVars>
          <dgm:bulletEnabled val="1"/>
        </dgm:presLayoutVars>
      </dgm:prSet>
      <dgm:spPr/>
    </dgm:pt>
    <dgm:pt modelId="{E227A89A-4AB7-45EB-866C-6F6D55ED8324}" type="pres">
      <dgm:prSet presAssocID="{36E27723-3BC1-4242-8C67-4921560C8F3A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F3108-6A72-48B5-9E9D-EBB48144D037}" type="pres">
      <dgm:prSet presAssocID="{36E27723-3BC1-4242-8C67-4921560C8F3A}" presName="FourConn_1-2" presStyleLbl="fgAccFollowNode1" presStyleIdx="0" presStyleCnt="3">
        <dgm:presLayoutVars>
          <dgm:bulletEnabled val="1"/>
        </dgm:presLayoutVars>
      </dgm:prSet>
      <dgm:spPr/>
    </dgm:pt>
    <dgm:pt modelId="{B6CF402E-8B3E-4D1A-9208-E5D81AD6A5D8}" type="pres">
      <dgm:prSet presAssocID="{36E27723-3BC1-4242-8C67-4921560C8F3A}" presName="FourConn_2-3" presStyleLbl="fgAccFollowNode1" presStyleIdx="1" presStyleCnt="3">
        <dgm:presLayoutVars>
          <dgm:bulletEnabled val="1"/>
        </dgm:presLayoutVars>
      </dgm:prSet>
      <dgm:spPr/>
    </dgm:pt>
    <dgm:pt modelId="{7291F325-690D-4586-997E-417375D96123}" type="pres">
      <dgm:prSet presAssocID="{36E27723-3BC1-4242-8C67-4921560C8F3A}" presName="FourConn_3-4" presStyleLbl="fgAccFollowNode1" presStyleIdx="2" presStyleCnt="3">
        <dgm:presLayoutVars>
          <dgm:bulletEnabled val="1"/>
        </dgm:presLayoutVars>
      </dgm:prSet>
      <dgm:spPr/>
    </dgm:pt>
    <dgm:pt modelId="{826112E2-BA1B-405B-A709-9C277987CF79}" type="pres">
      <dgm:prSet presAssocID="{36E27723-3BC1-4242-8C67-4921560C8F3A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CAC44-C3D2-4BA1-8DB3-2B6823257FCE}" type="pres">
      <dgm:prSet presAssocID="{36E27723-3BC1-4242-8C67-4921560C8F3A}" presName="FourNodes_2_text" presStyleLbl="node1" presStyleIdx="3" presStyleCnt="4">
        <dgm:presLayoutVars>
          <dgm:bulletEnabled val="1"/>
        </dgm:presLayoutVars>
      </dgm:prSet>
      <dgm:spPr/>
    </dgm:pt>
    <dgm:pt modelId="{AC719598-5E21-492D-964B-7FAC63CBDCE5}" type="pres">
      <dgm:prSet presAssocID="{36E27723-3BC1-4242-8C67-4921560C8F3A}" presName="FourNodes_3_text" presStyleLbl="node1" presStyleIdx="3" presStyleCnt="4">
        <dgm:presLayoutVars>
          <dgm:bulletEnabled val="1"/>
        </dgm:presLayoutVars>
      </dgm:prSet>
      <dgm:spPr/>
    </dgm:pt>
    <dgm:pt modelId="{039D8892-9FED-489A-919E-8067C0EFC26C}" type="pres">
      <dgm:prSet presAssocID="{36E27723-3BC1-4242-8C67-4921560C8F3A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AF203E-7788-4163-8448-487BD9F531E6}" type="presOf" srcId="{F7939FDD-EC3E-4BD6-A10B-17A98D8AAE94}" destId="{D78CAC44-C3D2-4BA1-8DB3-2B6823257FCE}" srcOrd="1" destOrd="0" presId="urn:microsoft.com/office/officeart/2005/8/layout/vProcess5"/>
    <dgm:cxn modelId="{55D8E960-CC90-4C89-8AC8-C85C2B7CEE52}" type="presOf" srcId="{2A8D9939-834E-476D-8E9F-825F06A774FA}" destId="{039D8892-9FED-489A-919E-8067C0EFC26C}" srcOrd="1" destOrd="0" presId="urn:microsoft.com/office/officeart/2005/8/layout/vProcess5"/>
    <dgm:cxn modelId="{204D6A81-3947-4720-8768-B37EDAB6D7B5}" type="presOf" srcId="{2A8D9939-834E-476D-8E9F-825F06A774FA}" destId="{E227A89A-4AB7-45EB-866C-6F6D55ED8324}" srcOrd="0" destOrd="0" presId="urn:microsoft.com/office/officeart/2005/8/layout/vProcess5"/>
    <dgm:cxn modelId="{3BA73D87-1743-4F9F-8D80-E71BCA1B8663}" srcId="{36E27723-3BC1-4242-8C67-4921560C8F3A}" destId="{2A8D9939-834E-476D-8E9F-825F06A774FA}" srcOrd="3" destOrd="0" parTransId="{14B90869-74D6-4A04-B961-FEF8650575FD}" sibTransId="{53C3EFFF-D3B2-41AA-8383-1EE5C9B38771}"/>
    <dgm:cxn modelId="{85B9EA0D-82AF-477F-B223-E9BFA7D68639}" type="presOf" srcId="{9584FE73-58F2-46D9-ACD6-D757E888287E}" destId="{AC719598-5E21-492D-964B-7FAC63CBDCE5}" srcOrd="1" destOrd="0" presId="urn:microsoft.com/office/officeart/2005/8/layout/vProcess5"/>
    <dgm:cxn modelId="{B7F7888E-C456-4D4E-90E0-D441B9A0B003}" srcId="{36E27723-3BC1-4242-8C67-4921560C8F3A}" destId="{1F2257A3-0A2F-4FF9-BF90-DDBDAD37361C}" srcOrd="0" destOrd="0" parTransId="{FFA25A84-3ED6-44E8-B201-2E648457EBA9}" sibTransId="{C66F4F1D-8C38-4003-9EFA-A648B6537B47}"/>
    <dgm:cxn modelId="{5E811838-415A-457E-8C86-7C75EE5CBBDB}" srcId="{36E27723-3BC1-4242-8C67-4921560C8F3A}" destId="{9584FE73-58F2-46D9-ACD6-D757E888287E}" srcOrd="2" destOrd="0" parTransId="{39D38473-1CE9-47A8-B69B-299C7DEA72AE}" sibTransId="{C2FF9152-CBC9-4BDB-AC12-AA422968F6FB}"/>
    <dgm:cxn modelId="{D872F16D-0838-4985-96A8-B5E33031EFC5}" type="presOf" srcId="{1F2257A3-0A2F-4FF9-BF90-DDBDAD37361C}" destId="{33F66616-4B95-4D1F-9B53-8C0A3523A680}" srcOrd="0" destOrd="0" presId="urn:microsoft.com/office/officeart/2005/8/layout/vProcess5"/>
    <dgm:cxn modelId="{61AA22D9-9BAB-4C7E-9A81-702476C0DCAB}" type="presOf" srcId="{5183D3FB-3EAA-4F60-9439-926D8C217A98}" destId="{B6CF402E-8B3E-4D1A-9208-E5D81AD6A5D8}" srcOrd="0" destOrd="0" presId="urn:microsoft.com/office/officeart/2005/8/layout/vProcess5"/>
    <dgm:cxn modelId="{4ACEED8C-3021-4A7F-BC8E-E55BD1529A3E}" type="presOf" srcId="{1F2257A3-0A2F-4FF9-BF90-DDBDAD37361C}" destId="{826112E2-BA1B-405B-A709-9C277987CF79}" srcOrd="1" destOrd="0" presId="urn:microsoft.com/office/officeart/2005/8/layout/vProcess5"/>
    <dgm:cxn modelId="{60D6F687-970F-402E-856D-8A41F7C5A06A}" type="presOf" srcId="{C66F4F1D-8C38-4003-9EFA-A648B6537B47}" destId="{D92F3108-6A72-48B5-9E9D-EBB48144D037}" srcOrd="0" destOrd="0" presId="urn:microsoft.com/office/officeart/2005/8/layout/vProcess5"/>
    <dgm:cxn modelId="{92D0A501-DFA0-433E-8C83-70E3D1645F86}" type="presOf" srcId="{9584FE73-58F2-46D9-ACD6-D757E888287E}" destId="{A1A89066-7778-4080-9AFE-2FA9319D5389}" srcOrd="0" destOrd="0" presId="urn:microsoft.com/office/officeart/2005/8/layout/vProcess5"/>
    <dgm:cxn modelId="{3F2BC6EB-3033-4C99-8397-8FAA2DBCE274}" srcId="{36E27723-3BC1-4242-8C67-4921560C8F3A}" destId="{F7939FDD-EC3E-4BD6-A10B-17A98D8AAE94}" srcOrd="1" destOrd="0" parTransId="{493C42E2-74A3-4DE5-BB54-D72C0A16E403}" sibTransId="{5183D3FB-3EAA-4F60-9439-926D8C217A98}"/>
    <dgm:cxn modelId="{1A1EB143-607D-4D47-956B-2F31E56E8E86}" type="presOf" srcId="{F7939FDD-EC3E-4BD6-A10B-17A98D8AAE94}" destId="{A75CF40D-A0E6-4677-944C-C14E0C29969C}" srcOrd="0" destOrd="0" presId="urn:microsoft.com/office/officeart/2005/8/layout/vProcess5"/>
    <dgm:cxn modelId="{E6B1BDFF-5BE4-449B-B0DB-BFD36573A6C7}" type="presOf" srcId="{36E27723-3BC1-4242-8C67-4921560C8F3A}" destId="{CF0641A9-B2C6-49C9-83BE-16A1686FE51B}" srcOrd="0" destOrd="0" presId="urn:microsoft.com/office/officeart/2005/8/layout/vProcess5"/>
    <dgm:cxn modelId="{680B63E0-DA4F-4714-8365-A84529E9302F}" type="presOf" srcId="{C2FF9152-CBC9-4BDB-AC12-AA422968F6FB}" destId="{7291F325-690D-4586-997E-417375D96123}" srcOrd="0" destOrd="0" presId="urn:microsoft.com/office/officeart/2005/8/layout/vProcess5"/>
    <dgm:cxn modelId="{A87F86F4-6B34-49BC-9001-88CA1FCCC7EC}" type="presParOf" srcId="{CF0641A9-B2C6-49C9-83BE-16A1686FE51B}" destId="{C1D2D71A-E1DD-4D20-929B-02FF67DA592B}" srcOrd="0" destOrd="0" presId="urn:microsoft.com/office/officeart/2005/8/layout/vProcess5"/>
    <dgm:cxn modelId="{CBCF8FD3-B173-4130-B1DB-60B0797425B1}" type="presParOf" srcId="{CF0641A9-B2C6-49C9-83BE-16A1686FE51B}" destId="{33F66616-4B95-4D1F-9B53-8C0A3523A680}" srcOrd="1" destOrd="0" presId="urn:microsoft.com/office/officeart/2005/8/layout/vProcess5"/>
    <dgm:cxn modelId="{3DF57D2E-EB2B-4EB3-BC75-CA4922B77963}" type="presParOf" srcId="{CF0641A9-B2C6-49C9-83BE-16A1686FE51B}" destId="{A75CF40D-A0E6-4677-944C-C14E0C29969C}" srcOrd="2" destOrd="0" presId="urn:microsoft.com/office/officeart/2005/8/layout/vProcess5"/>
    <dgm:cxn modelId="{EF9A3D9D-8E71-40F2-81C1-A25D0FC077B5}" type="presParOf" srcId="{CF0641A9-B2C6-49C9-83BE-16A1686FE51B}" destId="{A1A89066-7778-4080-9AFE-2FA9319D5389}" srcOrd="3" destOrd="0" presId="urn:microsoft.com/office/officeart/2005/8/layout/vProcess5"/>
    <dgm:cxn modelId="{2B329191-2882-430D-A60B-CEA27275A712}" type="presParOf" srcId="{CF0641A9-B2C6-49C9-83BE-16A1686FE51B}" destId="{E227A89A-4AB7-45EB-866C-6F6D55ED8324}" srcOrd="4" destOrd="0" presId="urn:microsoft.com/office/officeart/2005/8/layout/vProcess5"/>
    <dgm:cxn modelId="{6D910A14-3E75-4324-B8A0-E02BA14A0F23}" type="presParOf" srcId="{CF0641A9-B2C6-49C9-83BE-16A1686FE51B}" destId="{D92F3108-6A72-48B5-9E9D-EBB48144D037}" srcOrd="5" destOrd="0" presId="urn:microsoft.com/office/officeart/2005/8/layout/vProcess5"/>
    <dgm:cxn modelId="{2B61DE34-013B-42AE-B100-6B1442C68F29}" type="presParOf" srcId="{CF0641A9-B2C6-49C9-83BE-16A1686FE51B}" destId="{B6CF402E-8B3E-4D1A-9208-E5D81AD6A5D8}" srcOrd="6" destOrd="0" presId="urn:microsoft.com/office/officeart/2005/8/layout/vProcess5"/>
    <dgm:cxn modelId="{69E7A38C-1E8D-43A2-A75E-3329922CDEE4}" type="presParOf" srcId="{CF0641A9-B2C6-49C9-83BE-16A1686FE51B}" destId="{7291F325-690D-4586-997E-417375D96123}" srcOrd="7" destOrd="0" presId="urn:microsoft.com/office/officeart/2005/8/layout/vProcess5"/>
    <dgm:cxn modelId="{D35E55C4-BB2D-4E61-A5A7-771B4F129302}" type="presParOf" srcId="{CF0641A9-B2C6-49C9-83BE-16A1686FE51B}" destId="{826112E2-BA1B-405B-A709-9C277987CF79}" srcOrd="8" destOrd="0" presId="urn:microsoft.com/office/officeart/2005/8/layout/vProcess5"/>
    <dgm:cxn modelId="{8E55AF8B-C904-466B-93C1-3F3897183055}" type="presParOf" srcId="{CF0641A9-B2C6-49C9-83BE-16A1686FE51B}" destId="{D78CAC44-C3D2-4BA1-8DB3-2B6823257FCE}" srcOrd="9" destOrd="0" presId="urn:microsoft.com/office/officeart/2005/8/layout/vProcess5"/>
    <dgm:cxn modelId="{DD2B177D-7E3D-435C-90C7-3CF245C4E0DB}" type="presParOf" srcId="{CF0641A9-B2C6-49C9-83BE-16A1686FE51B}" destId="{AC719598-5E21-492D-964B-7FAC63CBDCE5}" srcOrd="10" destOrd="0" presId="urn:microsoft.com/office/officeart/2005/8/layout/vProcess5"/>
    <dgm:cxn modelId="{811319D8-3225-4F75-817F-DABDD4083845}" type="presParOf" srcId="{CF0641A9-B2C6-49C9-83BE-16A1686FE51B}" destId="{039D8892-9FED-489A-919E-8067C0EFC26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225676-6F41-4E99-A3DD-DB69DD8715C9}" type="doc">
      <dgm:prSet loTypeId="urn:microsoft.com/office/officeart/2005/8/layout/hierarchy2" loCatId="hierarchy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767BC625-8E60-4C83-8C9D-FDE5BE8BE6E3}">
      <dgm:prSet phldrT="[Text]" custT="1"/>
      <dgm:spPr/>
      <dgm:t>
        <a:bodyPr/>
        <a:lstStyle/>
        <a:p>
          <a:r>
            <a: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стандардни раствор</a:t>
          </a:r>
          <a:endParaRPr lang="en-US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9D9CB6-FB6F-439C-AA32-C7D9110FE4B5}" type="parTrans" cxnId="{CB9539D0-77C8-423D-AE53-3A5FBC74D5B0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CCDC175-8DD9-44DC-91D1-36D7B31F70FA}" type="sibTrans" cxnId="{CB9539D0-77C8-423D-AE53-3A5FBC74D5B0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5DA5B4C-F88E-4165-B5EB-6AE1EDB225A3}">
      <dgm:prSet phldrT="[Text]" custT="1"/>
      <dgm:spPr/>
      <dgm:t>
        <a:bodyPr/>
        <a:lstStyle/>
        <a:p>
          <a:r>
            <a: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примарни стандардни раствор</a:t>
          </a:r>
          <a:endParaRPr lang="en-US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06378D-E9FB-448D-9553-1FAED46FFAAC}" type="parTrans" cxnId="{EC0E29CF-B3F2-4A55-B39E-356EA417F062}">
      <dgm:prSet custT="1"/>
      <dgm:spPr/>
      <dgm:t>
        <a:bodyPr/>
        <a:lstStyle/>
        <a:p>
          <a:endParaRPr lang="en-US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96707B-9348-4105-901B-34F023B53C91}" type="sibTrans" cxnId="{EC0E29CF-B3F2-4A55-B39E-356EA417F062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17C0F62-DEC7-4D93-B39C-89E4A805458D}">
      <dgm:prSet phldrT="[Text]" custT="1"/>
      <dgm:spPr/>
      <dgm:t>
        <a:bodyPr/>
        <a:lstStyle/>
        <a:p>
          <a:r>
            <a:rPr lang="sr-Cyrl-R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секундарни стандардни раствор</a:t>
          </a:r>
          <a:endParaRPr lang="en-US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9177DC-1877-4CB1-A989-9B5F28638E01}" type="parTrans" cxnId="{B7BACC10-740A-408C-938D-2384B80E0863}">
      <dgm:prSet custT="1"/>
      <dgm:spPr/>
      <dgm:t>
        <a:bodyPr/>
        <a:lstStyle/>
        <a:p>
          <a:endParaRPr lang="en-US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D3EF3F6-FBDC-4CF4-9BAB-BD17258BCC64}" type="sibTrans" cxnId="{B7BACC10-740A-408C-938D-2384B80E0863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4325F69-F4D0-4C7A-A686-18CC2594449A}" type="pres">
      <dgm:prSet presAssocID="{01225676-6F41-4E99-A3DD-DB69DD8715C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614C757-B1EE-482D-9612-E221E43AF86D}" type="pres">
      <dgm:prSet presAssocID="{767BC625-8E60-4C83-8C9D-FDE5BE8BE6E3}" presName="root1" presStyleCnt="0"/>
      <dgm:spPr/>
    </dgm:pt>
    <dgm:pt modelId="{3EB7DCA8-36E9-4578-A54A-060793DE94FF}" type="pres">
      <dgm:prSet presAssocID="{767BC625-8E60-4C83-8C9D-FDE5BE8BE6E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DFE543-21A2-407B-8F6E-73B314137D26}" type="pres">
      <dgm:prSet presAssocID="{767BC625-8E60-4C83-8C9D-FDE5BE8BE6E3}" presName="level2hierChild" presStyleCnt="0"/>
      <dgm:spPr/>
    </dgm:pt>
    <dgm:pt modelId="{DE32706B-2BB9-4EAB-A57E-66DAFE630074}" type="pres">
      <dgm:prSet presAssocID="{EB06378D-E9FB-448D-9553-1FAED46FFAAC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D543D290-336C-433E-96AD-3A40CB3EBE18}" type="pres">
      <dgm:prSet presAssocID="{EB06378D-E9FB-448D-9553-1FAED46FFAAC}" presName="connTx" presStyleLbl="parChTrans1D2" presStyleIdx="0" presStyleCnt="2"/>
      <dgm:spPr/>
      <dgm:t>
        <a:bodyPr/>
        <a:lstStyle/>
        <a:p>
          <a:endParaRPr lang="en-US"/>
        </a:p>
      </dgm:t>
    </dgm:pt>
    <dgm:pt modelId="{20E66FDC-8EB5-46F8-85EB-69D004E24CBF}" type="pres">
      <dgm:prSet presAssocID="{A5DA5B4C-F88E-4165-B5EB-6AE1EDB225A3}" presName="root2" presStyleCnt="0"/>
      <dgm:spPr/>
    </dgm:pt>
    <dgm:pt modelId="{332CA86D-777F-473A-A5A8-02C0929F4DF3}" type="pres">
      <dgm:prSet presAssocID="{A5DA5B4C-F88E-4165-B5EB-6AE1EDB225A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B3F41C-2A7C-46AF-BCDA-C28B1347C177}" type="pres">
      <dgm:prSet presAssocID="{A5DA5B4C-F88E-4165-B5EB-6AE1EDB225A3}" presName="level3hierChild" presStyleCnt="0"/>
      <dgm:spPr/>
    </dgm:pt>
    <dgm:pt modelId="{06A4CE3A-4562-437C-8D17-18A664247732}" type="pres">
      <dgm:prSet presAssocID="{E29177DC-1877-4CB1-A989-9B5F28638E01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86834CC8-75AC-4737-B925-D020A8E6D1A1}" type="pres">
      <dgm:prSet presAssocID="{E29177DC-1877-4CB1-A989-9B5F28638E01}" presName="connTx" presStyleLbl="parChTrans1D2" presStyleIdx="1" presStyleCnt="2"/>
      <dgm:spPr/>
      <dgm:t>
        <a:bodyPr/>
        <a:lstStyle/>
        <a:p>
          <a:endParaRPr lang="en-US"/>
        </a:p>
      </dgm:t>
    </dgm:pt>
    <dgm:pt modelId="{790888D7-4844-4407-B59E-C2396D9D31CE}" type="pres">
      <dgm:prSet presAssocID="{117C0F62-DEC7-4D93-B39C-89E4A805458D}" presName="root2" presStyleCnt="0"/>
      <dgm:spPr/>
    </dgm:pt>
    <dgm:pt modelId="{2BDF1FD5-8085-44E6-810A-3D663CCDD376}" type="pres">
      <dgm:prSet presAssocID="{117C0F62-DEC7-4D93-B39C-89E4A805458D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217AD0-59C3-4879-875A-E7599C023DD6}" type="pres">
      <dgm:prSet presAssocID="{117C0F62-DEC7-4D93-B39C-89E4A805458D}" presName="level3hierChild" presStyleCnt="0"/>
      <dgm:spPr/>
    </dgm:pt>
  </dgm:ptLst>
  <dgm:cxnLst>
    <dgm:cxn modelId="{B24AA650-D3D5-4205-949A-FBAFAD06E46E}" type="presOf" srcId="{E29177DC-1877-4CB1-A989-9B5F28638E01}" destId="{86834CC8-75AC-4737-B925-D020A8E6D1A1}" srcOrd="1" destOrd="0" presId="urn:microsoft.com/office/officeart/2005/8/layout/hierarchy2"/>
    <dgm:cxn modelId="{CB9539D0-77C8-423D-AE53-3A5FBC74D5B0}" srcId="{01225676-6F41-4E99-A3DD-DB69DD8715C9}" destId="{767BC625-8E60-4C83-8C9D-FDE5BE8BE6E3}" srcOrd="0" destOrd="0" parTransId="{1A9D9CB6-FB6F-439C-AA32-C7D9110FE4B5}" sibTransId="{9CCDC175-8DD9-44DC-91D1-36D7B31F70FA}"/>
    <dgm:cxn modelId="{F3FD895F-D417-459A-AF56-1A25C8E130EF}" type="presOf" srcId="{EB06378D-E9FB-448D-9553-1FAED46FFAAC}" destId="{DE32706B-2BB9-4EAB-A57E-66DAFE630074}" srcOrd="0" destOrd="0" presId="urn:microsoft.com/office/officeart/2005/8/layout/hierarchy2"/>
    <dgm:cxn modelId="{DADFFEE9-002C-437F-AF65-FF86450AA18E}" type="presOf" srcId="{117C0F62-DEC7-4D93-B39C-89E4A805458D}" destId="{2BDF1FD5-8085-44E6-810A-3D663CCDD376}" srcOrd="0" destOrd="0" presId="urn:microsoft.com/office/officeart/2005/8/layout/hierarchy2"/>
    <dgm:cxn modelId="{13E573AD-642A-45A5-9A1B-4BCF819E0071}" type="presOf" srcId="{A5DA5B4C-F88E-4165-B5EB-6AE1EDB225A3}" destId="{332CA86D-777F-473A-A5A8-02C0929F4DF3}" srcOrd="0" destOrd="0" presId="urn:microsoft.com/office/officeart/2005/8/layout/hierarchy2"/>
    <dgm:cxn modelId="{A5E2E8D0-ED4B-49CD-90D9-A8E7D430CAA2}" type="presOf" srcId="{767BC625-8E60-4C83-8C9D-FDE5BE8BE6E3}" destId="{3EB7DCA8-36E9-4578-A54A-060793DE94FF}" srcOrd="0" destOrd="0" presId="urn:microsoft.com/office/officeart/2005/8/layout/hierarchy2"/>
    <dgm:cxn modelId="{3B7A5FBE-05AD-4655-8F86-502132A488D1}" type="presOf" srcId="{E29177DC-1877-4CB1-A989-9B5F28638E01}" destId="{06A4CE3A-4562-437C-8D17-18A664247732}" srcOrd="0" destOrd="0" presId="urn:microsoft.com/office/officeart/2005/8/layout/hierarchy2"/>
    <dgm:cxn modelId="{29AE8395-8084-4F7C-B7C2-ADBFC6FF5EB7}" type="presOf" srcId="{01225676-6F41-4E99-A3DD-DB69DD8715C9}" destId="{14325F69-F4D0-4C7A-A686-18CC2594449A}" srcOrd="0" destOrd="0" presId="urn:microsoft.com/office/officeart/2005/8/layout/hierarchy2"/>
    <dgm:cxn modelId="{EC0E29CF-B3F2-4A55-B39E-356EA417F062}" srcId="{767BC625-8E60-4C83-8C9D-FDE5BE8BE6E3}" destId="{A5DA5B4C-F88E-4165-B5EB-6AE1EDB225A3}" srcOrd="0" destOrd="0" parTransId="{EB06378D-E9FB-448D-9553-1FAED46FFAAC}" sibTransId="{8396707B-9348-4105-901B-34F023B53C91}"/>
    <dgm:cxn modelId="{97DA1D96-24A8-4C20-B65B-4C82D63C370C}" type="presOf" srcId="{EB06378D-E9FB-448D-9553-1FAED46FFAAC}" destId="{D543D290-336C-433E-96AD-3A40CB3EBE18}" srcOrd="1" destOrd="0" presId="urn:microsoft.com/office/officeart/2005/8/layout/hierarchy2"/>
    <dgm:cxn modelId="{B7BACC10-740A-408C-938D-2384B80E0863}" srcId="{767BC625-8E60-4C83-8C9D-FDE5BE8BE6E3}" destId="{117C0F62-DEC7-4D93-B39C-89E4A805458D}" srcOrd="1" destOrd="0" parTransId="{E29177DC-1877-4CB1-A989-9B5F28638E01}" sibTransId="{ED3EF3F6-FBDC-4CF4-9BAB-BD17258BCC64}"/>
    <dgm:cxn modelId="{3CD6B371-474F-4F31-B538-B88045E48CE2}" type="presParOf" srcId="{14325F69-F4D0-4C7A-A686-18CC2594449A}" destId="{2614C757-B1EE-482D-9612-E221E43AF86D}" srcOrd="0" destOrd="0" presId="urn:microsoft.com/office/officeart/2005/8/layout/hierarchy2"/>
    <dgm:cxn modelId="{2979668B-8DCD-4A56-B339-E68FD5FEB19B}" type="presParOf" srcId="{2614C757-B1EE-482D-9612-E221E43AF86D}" destId="{3EB7DCA8-36E9-4578-A54A-060793DE94FF}" srcOrd="0" destOrd="0" presId="urn:microsoft.com/office/officeart/2005/8/layout/hierarchy2"/>
    <dgm:cxn modelId="{9BC0E467-2CA7-428C-A7B1-A85ECA3033E9}" type="presParOf" srcId="{2614C757-B1EE-482D-9612-E221E43AF86D}" destId="{6DDFE543-21A2-407B-8F6E-73B314137D26}" srcOrd="1" destOrd="0" presId="urn:microsoft.com/office/officeart/2005/8/layout/hierarchy2"/>
    <dgm:cxn modelId="{A889DB03-C6A6-4F55-8A2B-F7CC475A7C45}" type="presParOf" srcId="{6DDFE543-21A2-407B-8F6E-73B314137D26}" destId="{DE32706B-2BB9-4EAB-A57E-66DAFE630074}" srcOrd="0" destOrd="0" presId="urn:microsoft.com/office/officeart/2005/8/layout/hierarchy2"/>
    <dgm:cxn modelId="{36F5E74D-597B-46C3-A1AC-C7F94EAB0B1C}" type="presParOf" srcId="{DE32706B-2BB9-4EAB-A57E-66DAFE630074}" destId="{D543D290-336C-433E-96AD-3A40CB3EBE18}" srcOrd="0" destOrd="0" presId="urn:microsoft.com/office/officeart/2005/8/layout/hierarchy2"/>
    <dgm:cxn modelId="{0FE43BCE-FB17-428D-A909-E115CB542989}" type="presParOf" srcId="{6DDFE543-21A2-407B-8F6E-73B314137D26}" destId="{20E66FDC-8EB5-46F8-85EB-69D004E24CBF}" srcOrd="1" destOrd="0" presId="urn:microsoft.com/office/officeart/2005/8/layout/hierarchy2"/>
    <dgm:cxn modelId="{05F33EDF-5472-4D64-8BF3-E9F72135C8EB}" type="presParOf" srcId="{20E66FDC-8EB5-46F8-85EB-69D004E24CBF}" destId="{332CA86D-777F-473A-A5A8-02C0929F4DF3}" srcOrd="0" destOrd="0" presId="urn:microsoft.com/office/officeart/2005/8/layout/hierarchy2"/>
    <dgm:cxn modelId="{E4AFAA80-B325-4AF5-ACF2-275D08E9EB55}" type="presParOf" srcId="{20E66FDC-8EB5-46F8-85EB-69D004E24CBF}" destId="{DEB3F41C-2A7C-46AF-BCDA-C28B1347C177}" srcOrd="1" destOrd="0" presId="urn:microsoft.com/office/officeart/2005/8/layout/hierarchy2"/>
    <dgm:cxn modelId="{9A4C90F2-8958-4202-8851-3D5B864637CC}" type="presParOf" srcId="{6DDFE543-21A2-407B-8F6E-73B314137D26}" destId="{06A4CE3A-4562-437C-8D17-18A664247732}" srcOrd="2" destOrd="0" presId="urn:microsoft.com/office/officeart/2005/8/layout/hierarchy2"/>
    <dgm:cxn modelId="{F2FF8CBB-A88C-46F7-829B-6DE7D8F934D1}" type="presParOf" srcId="{06A4CE3A-4562-437C-8D17-18A664247732}" destId="{86834CC8-75AC-4737-B925-D020A8E6D1A1}" srcOrd="0" destOrd="0" presId="urn:microsoft.com/office/officeart/2005/8/layout/hierarchy2"/>
    <dgm:cxn modelId="{0DFBE8E5-0A5D-4278-AD09-D8F324CA5D2B}" type="presParOf" srcId="{6DDFE543-21A2-407B-8F6E-73B314137D26}" destId="{790888D7-4844-4407-B59E-C2396D9D31CE}" srcOrd="3" destOrd="0" presId="urn:microsoft.com/office/officeart/2005/8/layout/hierarchy2"/>
    <dgm:cxn modelId="{96E6B866-6F7E-43AD-8784-BEAE3A2D5A7C}" type="presParOf" srcId="{790888D7-4844-4407-B59E-C2396D9D31CE}" destId="{2BDF1FD5-8085-44E6-810A-3D663CCDD376}" srcOrd="0" destOrd="0" presId="urn:microsoft.com/office/officeart/2005/8/layout/hierarchy2"/>
    <dgm:cxn modelId="{79AE595C-F343-4EAA-B708-1CF99287609D}" type="presParOf" srcId="{790888D7-4844-4407-B59E-C2396D9D31CE}" destId="{F1217AD0-59C3-4879-875A-E7599C023DD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E27723-3BC1-4242-8C67-4921560C8F3A}" type="doc">
      <dgm:prSet loTypeId="urn:microsoft.com/office/officeart/2005/8/layout/vProcess5" loCatId="process" qsTypeId="urn:microsoft.com/office/officeart/2005/8/quickstyle/3d2" qsCatId="3D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1F2257A3-0A2F-4FF9-BF90-DDBDAD37361C}">
      <dgm:prSet phldrT="[Text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да има тачно одређен хемијски састав и највиши </a:t>
          </a:r>
          <a:r>
            <a:rPr lang="sr-Cyrl-R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степен чистоће (</a:t>
          </a:r>
          <a:r>
            <a: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</a:t>
          </a:r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</a:t>
          </a:r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.) </a:t>
          </a:r>
          <a:endParaRPr lang="en-US" sz="2200" dirty="0">
            <a:latin typeface="Times New Roman" pitchFamily="18" charset="0"/>
            <a:cs typeface="Times New Roman" pitchFamily="18" charset="0"/>
          </a:endParaRPr>
        </a:p>
      </dgm:t>
    </dgm:pt>
    <dgm:pt modelId="{FFA25A84-3ED6-44E8-B201-2E648457EBA9}" type="parTrans" cxnId="{B7F7888E-C456-4D4E-90E0-D441B9A0B003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C66F4F1D-8C38-4003-9EFA-A648B6537B47}" type="sibTrans" cxnId="{B7F7888E-C456-4D4E-90E0-D441B9A0B003}">
      <dgm:prSet custT="1"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F7939FDD-EC3E-4BD6-A10B-17A98D8AAE94}">
      <dgm:prSet phldrT="[Text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да је стабилна (да се не мења под утицајем атмосфере)</a:t>
          </a:r>
          <a:endParaRPr lang="en-US" sz="2200" dirty="0">
            <a:latin typeface="Times New Roman" pitchFamily="18" charset="0"/>
            <a:cs typeface="Times New Roman" pitchFamily="18" charset="0"/>
          </a:endParaRPr>
        </a:p>
      </dgm:t>
    </dgm:pt>
    <dgm:pt modelId="{493C42E2-74A3-4DE5-BB54-D72C0A16E403}" type="parTrans" cxnId="{3F2BC6EB-3033-4C99-8397-8FAA2DBCE274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5183D3FB-3EAA-4F60-9439-926D8C217A98}" type="sibTrans" cxnId="{3F2BC6EB-3033-4C99-8397-8FAA2DBCE274}">
      <dgm:prSet custT="1"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2A8D9939-834E-476D-8E9F-825F06A774FA}">
      <dgm:prSet phldrT="[Text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да се лако може набавити и да није скупа</a:t>
          </a:r>
          <a:endParaRPr lang="en-US" sz="2200" dirty="0">
            <a:latin typeface="Times New Roman" pitchFamily="18" charset="0"/>
            <a:cs typeface="Times New Roman" pitchFamily="18" charset="0"/>
          </a:endParaRPr>
        </a:p>
      </dgm:t>
    </dgm:pt>
    <dgm:pt modelId="{14B90869-74D6-4A04-B961-FEF8650575FD}" type="parTrans" cxnId="{3BA73D87-1743-4F9F-8D80-E71BCA1B8663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53C3EFFF-D3B2-41AA-8383-1EE5C9B38771}" type="sibTrans" cxnId="{3BA73D87-1743-4F9F-8D80-E71BCA1B8663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9584FE73-58F2-46D9-ACD6-D757E888287E}">
      <dgm:prSet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да није хигроскопна и да не испарава (отежава мерење)</a:t>
          </a:r>
          <a:endParaRPr lang="en-US" sz="2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38473-1CE9-47A8-B69B-299C7DEA72AE}" type="parTrans" cxnId="{5E811838-415A-457E-8C86-7C75EE5CBBDB}">
      <dgm:prSet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C2FF9152-CBC9-4BDB-AC12-AA422968F6FB}" type="sibTrans" cxnId="{5E811838-415A-457E-8C86-7C75EE5CBBDB}">
      <dgm:prSet custT="1"/>
      <dgm:spPr/>
      <dgm:t>
        <a:bodyPr/>
        <a:lstStyle/>
        <a:p>
          <a:endParaRPr lang="en-US" sz="2200">
            <a:latin typeface="Times New Roman" pitchFamily="18" charset="0"/>
            <a:cs typeface="Times New Roman" pitchFamily="18" charset="0"/>
          </a:endParaRPr>
        </a:p>
      </dgm:t>
    </dgm:pt>
    <dgm:pt modelId="{CF0641A9-B2C6-49C9-83BE-16A1686FE51B}" type="pres">
      <dgm:prSet presAssocID="{36E27723-3BC1-4242-8C67-4921560C8F3A}" presName="outerComposite" presStyleCnt="0">
        <dgm:presLayoutVars>
          <dgm:chMax val="5"/>
          <dgm:dir/>
          <dgm:resizeHandles val="exact"/>
        </dgm:presLayoutVars>
      </dgm:prSet>
      <dgm:spPr/>
    </dgm:pt>
    <dgm:pt modelId="{C1D2D71A-E1DD-4D20-929B-02FF67DA592B}" type="pres">
      <dgm:prSet presAssocID="{36E27723-3BC1-4242-8C67-4921560C8F3A}" presName="dummyMaxCanvas" presStyleCnt="0">
        <dgm:presLayoutVars/>
      </dgm:prSet>
      <dgm:spPr/>
    </dgm:pt>
    <dgm:pt modelId="{33F66616-4B95-4D1F-9B53-8C0A3523A680}" type="pres">
      <dgm:prSet presAssocID="{36E27723-3BC1-4242-8C67-4921560C8F3A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CF40D-A0E6-4677-944C-C14E0C29969C}" type="pres">
      <dgm:prSet presAssocID="{36E27723-3BC1-4242-8C67-4921560C8F3A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89066-7778-4080-9AFE-2FA9319D5389}" type="pres">
      <dgm:prSet presAssocID="{36E27723-3BC1-4242-8C67-4921560C8F3A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27A89A-4AB7-45EB-866C-6F6D55ED8324}" type="pres">
      <dgm:prSet presAssocID="{36E27723-3BC1-4242-8C67-4921560C8F3A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F3108-6A72-48B5-9E9D-EBB48144D037}" type="pres">
      <dgm:prSet presAssocID="{36E27723-3BC1-4242-8C67-4921560C8F3A}" presName="FourConn_1-2" presStyleLbl="fgAccFollowNode1" presStyleIdx="0" presStyleCnt="3">
        <dgm:presLayoutVars>
          <dgm:bulletEnabled val="1"/>
        </dgm:presLayoutVars>
      </dgm:prSet>
      <dgm:spPr/>
    </dgm:pt>
    <dgm:pt modelId="{B6CF402E-8B3E-4D1A-9208-E5D81AD6A5D8}" type="pres">
      <dgm:prSet presAssocID="{36E27723-3BC1-4242-8C67-4921560C8F3A}" presName="FourConn_2-3" presStyleLbl="fgAccFollowNode1" presStyleIdx="1" presStyleCnt="3">
        <dgm:presLayoutVars>
          <dgm:bulletEnabled val="1"/>
        </dgm:presLayoutVars>
      </dgm:prSet>
      <dgm:spPr/>
    </dgm:pt>
    <dgm:pt modelId="{7291F325-690D-4586-997E-417375D96123}" type="pres">
      <dgm:prSet presAssocID="{36E27723-3BC1-4242-8C67-4921560C8F3A}" presName="FourConn_3-4" presStyleLbl="fgAccFollowNode1" presStyleIdx="2" presStyleCnt="3">
        <dgm:presLayoutVars>
          <dgm:bulletEnabled val="1"/>
        </dgm:presLayoutVars>
      </dgm:prSet>
      <dgm:spPr/>
    </dgm:pt>
    <dgm:pt modelId="{826112E2-BA1B-405B-A709-9C277987CF79}" type="pres">
      <dgm:prSet presAssocID="{36E27723-3BC1-4242-8C67-4921560C8F3A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CAC44-C3D2-4BA1-8DB3-2B6823257FCE}" type="pres">
      <dgm:prSet presAssocID="{36E27723-3BC1-4242-8C67-4921560C8F3A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719598-5E21-492D-964B-7FAC63CBDCE5}" type="pres">
      <dgm:prSet presAssocID="{36E27723-3BC1-4242-8C67-4921560C8F3A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D8892-9FED-489A-919E-8067C0EFC26C}" type="pres">
      <dgm:prSet presAssocID="{36E27723-3BC1-4242-8C67-4921560C8F3A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0115CB-9DAF-4EF5-8B2D-62D0587F1850}" type="presOf" srcId="{2A8D9939-834E-476D-8E9F-825F06A774FA}" destId="{039D8892-9FED-489A-919E-8067C0EFC26C}" srcOrd="1" destOrd="0" presId="urn:microsoft.com/office/officeart/2005/8/layout/vProcess5"/>
    <dgm:cxn modelId="{7EA5E239-FD61-4E00-B281-62E3580CCB0F}" type="presOf" srcId="{2A8D9939-834E-476D-8E9F-825F06A774FA}" destId="{E227A89A-4AB7-45EB-866C-6F6D55ED8324}" srcOrd="0" destOrd="0" presId="urn:microsoft.com/office/officeart/2005/8/layout/vProcess5"/>
    <dgm:cxn modelId="{2B52ADD6-5873-4FDD-A619-61F3773A6BBD}" type="presOf" srcId="{9584FE73-58F2-46D9-ACD6-D757E888287E}" destId="{AC719598-5E21-492D-964B-7FAC63CBDCE5}" srcOrd="1" destOrd="0" presId="urn:microsoft.com/office/officeart/2005/8/layout/vProcess5"/>
    <dgm:cxn modelId="{CDEF04DA-A72D-4A9E-B63C-F8899A3EE493}" type="presOf" srcId="{1F2257A3-0A2F-4FF9-BF90-DDBDAD37361C}" destId="{826112E2-BA1B-405B-A709-9C277987CF79}" srcOrd="1" destOrd="0" presId="urn:microsoft.com/office/officeart/2005/8/layout/vProcess5"/>
    <dgm:cxn modelId="{882C04F5-9344-421C-AECC-19E401DAE8F8}" type="presOf" srcId="{F7939FDD-EC3E-4BD6-A10B-17A98D8AAE94}" destId="{A75CF40D-A0E6-4677-944C-C14E0C29969C}" srcOrd="0" destOrd="0" presId="urn:microsoft.com/office/officeart/2005/8/layout/vProcess5"/>
    <dgm:cxn modelId="{1FFC752D-0736-453F-9D92-86ABDC53DB16}" type="presOf" srcId="{9584FE73-58F2-46D9-ACD6-D757E888287E}" destId="{A1A89066-7778-4080-9AFE-2FA9319D5389}" srcOrd="0" destOrd="0" presId="urn:microsoft.com/office/officeart/2005/8/layout/vProcess5"/>
    <dgm:cxn modelId="{2ABCF427-DE45-4609-89D1-0E3C2349161D}" type="presOf" srcId="{5183D3FB-3EAA-4F60-9439-926D8C217A98}" destId="{B6CF402E-8B3E-4D1A-9208-E5D81AD6A5D8}" srcOrd="0" destOrd="0" presId="urn:microsoft.com/office/officeart/2005/8/layout/vProcess5"/>
    <dgm:cxn modelId="{D0F0AE11-C2C1-41BF-8210-42BA1DEDF273}" type="presOf" srcId="{36E27723-3BC1-4242-8C67-4921560C8F3A}" destId="{CF0641A9-B2C6-49C9-83BE-16A1686FE51B}" srcOrd="0" destOrd="0" presId="urn:microsoft.com/office/officeart/2005/8/layout/vProcess5"/>
    <dgm:cxn modelId="{AA2CBC24-280D-4CE9-8DEF-6ECAC4DFC88C}" type="presOf" srcId="{C2FF9152-CBC9-4BDB-AC12-AA422968F6FB}" destId="{7291F325-690D-4586-997E-417375D96123}" srcOrd="0" destOrd="0" presId="urn:microsoft.com/office/officeart/2005/8/layout/vProcess5"/>
    <dgm:cxn modelId="{B7F7888E-C456-4D4E-90E0-D441B9A0B003}" srcId="{36E27723-3BC1-4242-8C67-4921560C8F3A}" destId="{1F2257A3-0A2F-4FF9-BF90-DDBDAD37361C}" srcOrd="0" destOrd="0" parTransId="{FFA25A84-3ED6-44E8-B201-2E648457EBA9}" sibTransId="{C66F4F1D-8C38-4003-9EFA-A648B6537B47}"/>
    <dgm:cxn modelId="{3F2BC6EB-3033-4C99-8397-8FAA2DBCE274}" srcId="{36E27723-3BC1-4242-8C67-4921560C8F3A}" destId="{F7939FDD-EC3E-4BD6-A10B-17A98D8AAE94}" srcOrd="1" destOrd="0" parTransId="{493C42E2-74A3-4DE5-BB54-D72C0A16E403}" sibTransId="{5183D3FB-3EAA-4F60-9439-926D8C217A98}"/>
    <dgm:cxn modelId="{3BA73D87-1743-4F9F-8D80-E71BCA1B8663}" srcId="{36E27723-3BC1-4242-8C67-4921560C8F3A}" destId="{2A8D9939-834E-476D-8E9F-825F06A774FA}" srcOrd="3" destOrd="0" parTransId="{14B90869-74D6-4A04-B961-FEF8650575FD}" sibTransId="{53C3EFFF-D3B2-41AA-8383-1EE5C9B38771}"/>
    <dgm:cxn modelId="{5E811838-415A-457E-8C86-7C75EE5CBBDB}" srcId="{36E27723-3BC1-4242-8C67-4921560C8F3A}" destId="{9584FE73-58F2-46D9-ACD6-D757E888287E}" srcOrd="2" destOrd="0" parTransId="{39D38473-1CE9-47A8-B69B-299C7DEA72AE}" sibTransId="{C2FF9152-CBC9-4BDB-AC12-AA422968F6FB}"/>
    <dgm:cxn modelId="{68C980ED-6AB4-489B-86AC-6F34C4CE8613}" type="presOf" srcId="{F7939FDD-EC3E-4BD6-A10B-17A98D8AAE94}" destId="{D78CAC44-C3D2-4BA1-8DB3-2B6823257FCE}" srcOrd="1" destOrd="0" presId="urn:microsoft.com/office/officeart/2005/8/layout/vProcess5"/>
    <dgm:cxn modelId="{BC629AF5-683A-4655-9462-E7759BEAADE9}" type="presOf" srcId="{1F2257A3-0A2F-4FF9-BF90-DDBDAD37361C}" destId="{33F66616-4B95-4D1F-9B53-8C0A3523A680}" srcOrd="0" destOrd="0" presId="urn:microsoft.com/office/officeart/2005/8/layout/vProcess5"/>
    <dgm:cxn modelId="{62C1D05D-C158-4B0C-B6F4-4AC92998C893}" type="presOf" srcId="{C66F4F1D-8C38-4003-9EFA-A648B6537B47}" destId="{D92F3108-6A72-48B5-9E9D-EBB48144D037}" srcOrd="0" destOrd="0" presId="urn:microsoft.com/office/officeart/2005/8/layout/vProcess5"/>
    <dgm:cxn modelId="{33495EC5-F44D-42FE-BEF5-E536FC98CF7B}" type="presParOf" srcId="{CF0641A9-B2C6-49C9-83BE-16A1686FE51B}" destId="{C1D2D71A-E1DD-4D20-929B-02FF67DA592B}" srcOrd="0" destOrd="0" presId="urn:microsoft.com/office/officeart/2005/8/layout/vProcess5"/>
    <dgm:cxn modelId="{9548B64C-6A92-4B0B-A8D4-438BF744BCFE}" type="presParOf" srcId="{CF0641A9-B2C6-49C9-83BE-16A1686FE51B}" destId="{33F66616-4B95-4D1F-9B53-8C0A3523A680}" srcOrd="1" destOrd="0" presId="urn:microsoft.com/office/officeart/2005/8/layout/vProcess5"/>
    <dgm:cxn modelId="{7EA541CD-797F-4421-9862-3DE44F140EC7}" type="presParOf" srcId="{CF0641A9-B2C6-49C9-83BE-16A1686FE51B}" destId="{A75CF40D-A0E6-4677-944C-C14E0C29969C}" srcOrd="2" destOrd="0" presId="urn:microsoft.com/office/officeart/2005/8/layout/vProcess5"/>
    <dgm:cxn modelId="{FCE5771E-0024-460C-8D4A-C5BE819A4707}" type="presParOf" srcId="{CF0641A9-B2C6-49C9-83BE-16A1686FE51B}" destId="{A1A89066-7778-4080-9AFE-2FA9319D5389}" srcOrd="3" destOrd="0" presId="urn:microsoft.com/office/officeart/2005/8/layout/vProcess5"/>
    <dgm:cxn modelId="{5B51990F-FC31-4582-9667-8F07FAB1549E}" type="presParOf" srcId="{CF0641A9-B2C6-49C9-83BE-16A1686FE51B}" destId="{E227A89A-4AB7-45EB-866C-6F6D55ED8324}" srcOrd="4" destOrd="0" presId="urn:microsoft.com/office/officeart/2005/8/layout/vProcess5"/>
    <dgm:cxn modelId="{425858CD-1E08-4C59-A396-296011B79C2E}" type="presParOf" srcId="{CF0641A9-B2C6-49C9-83BE-16A1686FE51B}" destId="{D92F3108-6A72-48B5-9E9D-EBB48144D037}" srcOrd="5" destOrd="0" presId="urn:microsoft.com/office/officeart/2005/8/layout/vProcess5"/>
    <dgm:cxn modelId="{9AEC3D7B-0975-4477-BACA-043893E7AC15}" type="presParOf" srcId="{CF0641A9-B2C6-49C9-83BE-16A1686FE51B}" destId="{B6CF402E-8B3E-4D1A-9208-E5D81AD6A5D8}" srcOrd="6" destOrd="0" presId="urn:microsoft.com/office/officeart/2005/8/layout/vProcess5"/>
    <dgm:cxn modelId="{92315171-BE38-4157-A5F3-9DDAB57913E1}" type="presParOf" srcId="{CF0641A9-B2C6-49C9-83BE-16A1686FE51B}" destId="{7291F325-690D-4586-997E-417375D96123}" srcOrd="7" destOrd="0" presId="urn:microsoft.com/office/officeart/2005/8/layout/vProcess5"/>
    <dgm:cxn modelId="{659877DC-9D44-4E5F-AB4D-A35ECFE1BC9B}" type="presParOf" srcId="{CF0641A9-B2C6-49C9-83BE-16A1686FE51B}" destId="{826112E2-BA1B-405B-A709-9C277987CF79}" srcOrd="8" destOrd="0" presId="urn:microsoft.com/office/officeart/2005/8/layout/vProcess5"/>
    <dgm:cxn modelId="{7EEF0DFD-0164-4F03-BC12-C30C6BC59084}" type="presParOf" srcId="{CF0641A9-B2C6-49C9-83BE-16A1686FE51B}" destId="{D78CAC44-C3D2-4BA1-8DB3-2B6823257FCE}" srcOrd="9" destOrd="0" presId="urn:microsoft.com/office/officeart/2005/8/layout/vProcess5"/>
    <dgm:cxn modelId="{AEF951BC-B1F4-4315-B914-E14E11738C4D}" type="presParOf" srcId="{CF0641A9-B2C6-49C9-83BE-16A1686FE51B}" destId="{AC719598-5E21-492D-964B-7FAC63CBDCE5}" srcOrd="10" destOrd="0" presId="urn:microsoft.com/office/officeart/2005/8/layout/vProcess5"/>
    <dgm:cxn modelId="{468003A3-9133-4CE2-AB02-FBBA2F9B39C0}" type="presParOf" srcId="{CF0641A9-B2C6-49C9-83BE-16A1686FE51B}" destId="{039D8892-9FED-489A-919E-8067C0EFC26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E27723-3BC1-4242-8C67-4921560C8F3A}" type="doc">
      <dgm:prSet loTypeId="urn:microsoft.com/office/officeart/2005/8/layout/vProcess5" loCatId="process" qsTypeId="urn:microsoft.com/office/officeart/2005/8/quickstyle/3d2" qsCatId="3D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1F2257A3-0A2F-4FF9-BF90-DDBDAD37361C}">
      <dgm:prSet phldrT="[Text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</a:t>
          </a:r>
          <a:r>
            <a:rPr lang="sr-Cyrl-RS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Директна титрација</a:t>
          </a:r>
          <a:endParaRPr lang="en-US" sz="2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A25A84-3ED6-44E8-B201-2E648457EBA9}" type="parTrans" cxnId="{B7F7888E-C456-4D4E-90E0-D441B9A0B003}">
      <dgm:prSet/>
      <dgm:spPr/>
      <dgm:t>
        <a:bodyPr/>
        <a:lstStyle/>
        <a:p>
          <a:endParaRPr lang="en-US" sz="2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6F4F1D-8C38-4003-9EFA-A648B6537B47}" type="sibTrans" cxnId="{B7F7888E-C456-4D4E-90E0-D441B9A0B003}">
      <dgm:prSet custT="1"/>
      <dgm:spPr/>
      <dgm:t>
        <a:bodyPr/>
        <a:lstStyle/>
        <a:p>
          <a:endParaRPr lang="en-US" sz="2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939FDD-EC3E-4BD6-A10B-17A98D8AAE94}">
      <dgm:prSet phldrT="[Text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</a:t>
          </a:r>
          <a:r>
            <a:rPr lang="sr-Cyrl-RS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Повратна титрација - ретитрација</a:t>
          </a:r>
          <a:endParaRPr lang="en-US" sz="2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3C42E2-74A3-4DE5-BB54-D72C0A16E403}" type="parTrans" cxnId="{3F2BC6EB-3033-4C99-8397-8FAA2DBCE274}">
      <dgm:prSet/>
      <dgm:spPr/>
      <dgm:t>
        <a:bodyPr/>
        <a:lstStyle/>
        <a:p>
          <a:endParaRPr lang="en-US" sz="2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83D3FB-3EAA-4F60-9439-926D8C217A98}" type="sibTrans" cxnId="{3F2BC6EB-3033-4C99-8397-8FAA2DBCE274}">
      <dgm:prSet custT="1"/>
      <dgm:spPr/>
      <dgm:t>
        <a:bodyPr/>
        <a:lstStyle/>
        <a:p>
          <a:endParaRPr lang="en-US" sz="2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584FE73-58F2-46D9-ACD6-D757E888287E}">
      <dgm:prSet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</a:t>
          </a:r>
          <a:r>
            <a:rPr lang="sr-Cyrl-RS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Титрација истискивањем - супституцијом</a:t>
          </a:r>
          <a:endParaRPr lang="en-US" sz="2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38473-1CE9-47A8-B69B-299C7DEA72AE}" type="parTrans" cxnId="{5E811838-415A-457E-8C86-7C75EE5CBBDB}">
      <dgm:prSet/>
      <dgm:spPr/>
      <dgm:t>
        <a:bodyPr/>
        <a:lstStyle/>
        <a:p>
          <a:endParaRPr lang="en-US" sz="2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2FF9152-CBC9-4BDB-AC12-AA422968F6FB}" type="sibTrans" cxnId="{5E811838-415A-457E-8C86-7C75EE5CBBDB}">
      <dgm:prSet custT="1"/>
      <dgm:spPr/>
      <dgm:t>
        <a:bodyPr/>
        <a:lstStyle/>
        <a:p>
          <a:endParaRPr lang="en-US" sz="2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0641A9-B2C6-49C9-83BE-16A1686FE51B}" type="pres">
      <dgm:prSet presAssocID="{36E27723-3BC1-4242-8C67-4921560C8F3A}" presName="outerComposite" presStyleCnt="0">
        <dgm:presLayoutVars>
          <dgm:chMax val="5"/>
          <dgm:dir/>
          <dgm:resizeHandles val="exact"/>
        </dgm:presLayoutVars>
      </dgm:prSet>
      <dgm:spPr/>
    </dgm:pt>
    <dgm:pt modelId="{C1D2D71A-E1DD-4D20-929B-02FF67DA592B}" type="pres">
      <dgm:prSet presAssocID="{36E27723-3BC1-4242-8C67-4921560C8F3A}" presName="dummyMaxCanvas" presStyleCnt="0">
        <dgm:presLayoutVars/>
      </dgm:prSet>
      <dgm:spPr/>
    </dgm:pt>
    <dgm:pt modelId="{AAFD30CD-2E74-45D0-A8DB-5528BA7CEB80}" type="pres">
      <dgm:prSet presAssocID="{36E27723-3BC1-4242-8C67-4921560C8F3A}" presName="ThreeNodes_1" presStyleLbl="node1" presStyleIdx="0" presStyleCnt="3">
        <dgm:presLayoutVars>
          <dgm:bulletEnabled val="1"/>
        </dgm:presLayoutVars>
      </dgm:prSet>
      <dgm:spPr/>
    </dgm:pt>
    <dgm:pt modelId="{B9B8F3AD-512D-4F05-A2D6-4EEA53419C39}" type="pres">
      <dgm:prSet presAssocID="{36E27723-3BC1-4242-8C67-4921560C8F3A}" presName="ThreeNodes_2" presStyleLbl="node1" presStyleIdx="1" presStyleCnt="3">
        <dgm:presLayoutVars>
          <dgm:bulletEnabled val="1"/>
        </dgm:presLayoutVars>
      </dgm:prSet>
      <dgm:spPr/>
    </dgm:pt>
    <dgm:pt modelId="{661D0520-870E-45DA-A89C-EA81D74BF999}" type="pres">
      <dgm:prSet presAssocID="{36E27723-3BC1-4242-8C67-4921560C8F3A}" presName="ThreeNodes_3" presStyleLbl="node1" presStyleIdx="2" presStyleCnt="3">
        <dgm:presLayoutVars>
          <dgm:bulletEnabled val="1"/>
        </dgm:presLayoutVars>
      </dgm:prSet>
      <dgm:spPr/>
    </dgm:pt>
    <dgm:pt modelId="{82881082-1935-43A4-92C8-746DE9230B69}" type="pres">
      <dgm:prSet presAssocID="{36E27723-3BC1-4242-8C67-4921560C8F3A}" presName="ThreeConn_1-2" presStyleLbl="fgAccFollowNode1" presStyleIdx="0" presStyleCnt="2">
        <dgm:presLayoutVars>
          <dgm:bulletEnabled val="1"/>
        </dgm:presLayoutVars>
      </dgm:prSet>
      <dgm:spPr/>
    </dgm:pt>
    <dgm:pt modelId="{C086EF3C-2C46-4207-8CA7-323417ADEDD7}" type="pres">
      <dgm:prSet presAssocID="{36E27723-3BC1-4242-8C67-4921560C8F3A}" presName="ThreeConn_2-3" presStyleLbl="fgAccFollowNode1" presStyleIdx="1" presStyleCnt="2">
        <dgm:presLayoutVars>
          <dgm:bulletEnabled val="1"/>
        </dgm:presLayoutVars>
      </dgm:prSet>
      <dgm:spPr/>
    </dgm:pt>
    <dgm:pt modelId="{3A98A3E5-D88F-41FC-B6A0-315CBB171BFE}" type="pres">
      <dgm:prSet presAssocID="{36E27723-3BC1-4242-8C67-4921560C8F3A}" presName="ThreeNodes_1_text" presStyleLbl="node1" presStyleIdx="2" presStyleCnt="3">
        <dgm:presLayoutVars>
          <dgm:bulletEnabled val="1"/>
        </dgm:presLayoutVars>
      </dgm:prSet>
      <dgm:spPr/>
    </dgm:pt>
    <dgm:pt modelId="{D44582DB-13A1-4B14-B06C-5C9257A94FE0}" type="pres">
      <dgm:prSet presAssocID="{36E27723-3BC1-4242-8C67-4921560C8F3A}" presName="ThreeNodes_2_text" presStyleLbl="node1" presStyleIdx="2" presStyleCnt="3">
        <dgm:presLayoutVars>
          <dgm:bulletEnabled val="1"/>
        </dgm:presLayoutVars>
      </dgm:prSet>
      <dgm:spPr/>
    </dgm:pt>
    <dgm:pt modelId="{46A3F291-1AAB-49C4-9443-B8CBDACEB97C}" type="pres">
      <dgm:prSet presAssocID="{36E27723-3BC1-4242-8C67-4921560C8F3A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A63BA12D-655A-4B99-84AE-27D6BDE770D7}" type="presOf" srcId="{9584FE73-58F2-46D9-ACD6-D757E888287E}" destId="{661D0520-870E-45DA-A89C-EA81D74BF999}" srcOrd="0" destOrd="0" presId="urn:microsoft.com/office/officeart/2005/8/layout/vProcess5"/>
    <dgm:cxn modelId="{057FA7E9-EF6E-45B2-AE03-2B5943800A95}" type="presOf" srcId="{1F2257A3-0A2F-4FF9-BF90-DDBDAD37361C}" destId="{AAFD30CD-2E74-45D0-A8DB-5528BA7CEB80}" srcOrd="0" destOrd="0" presId="urn:microsoft.com/office/officeart/2005/8/layout/vProcess5"/>
    <dgm:cxn modelId="{4CCD7A3F-98E0-430F-80CC-85BF5013722F}" type="presOf" srcId="{5183D3FB-3EAA-4F60-9439-926D8C217A98}" destId="{C086EF3C-2C46-4207-8CA7-323417ADEDD7}" srcOrd="0" destOrd="0" presId="urn:microsoft.com/office/officeart/2005/8/layout/vProcess5"/>
    <dgm:cxn modelId="{F8FBA6FA-94FB-4341-9488-4DE4475EF409}" type="presOf" srcId="{C66F4F1D-8C38-4003-9EFA-A648B6537B47}" destId="{82881082-1935-43A4-92C8-746DE9230B69}" srcOrd="0" destOrd="0" presId="urn:microsoft.com/office/officeart/2005/8/layout/vProcess5"/>
    <dgm:cxn modelId="{3F2BC6EB-3033-4C99-8397-8FAA2DBCE274}" srcId="{36E27723-3BC1-4242-8C67-4921560C8F3A}" destId="{F7939FDD-EC3E-4BD6-A10B-17A98D8AAE94}" srcOrd="1" destOrd="0" parTransId="{493C42E2-74A3-4DE5-BB54-D72C0A16E403}" sibTransId="{5183D3FB-3EAA-4F60-9439-926D8C217A98}"/>
    <dgm:cxn modelId="{B7F7888E-C456-4D4E-90E0-D441B9A0B003}" srcId="{36E27723-3BC1-4242-8C67-4921560C8F3A}" destId="{1F2257A3-0A2F-4FF9-BF90-DDBDAD37361C}" srcOrd="0" destOrd="0" parTransId="{FFA25A84-3ED6-44E8-B201-2E648457EBA9}" sibTransId="{C66F4F1D-8C38-4003-9EFA-A648B6537B47}"/>
    <dgm:cxn modelId="{5E811838-415A-457E-8C86-7C75EE5CBBDB}" srcId="{36E27723-3BC1-4242-8C67-4921560C8F3A}" destId="{9584FE73-58F2-46D9-ACD6-D757E888287E}" srcOrd="2" destOrd="0" parTransId="{39D38473-1CE9-47A8-B69B-299C7DEA72AE}" sibTransId="{C2FF9152-CBC9-4BDB-AC12-AA422968F6FB}"/>
    <dgm:cxn modelId="{A0FE8AB8-31F5-49A9-BC52-B79C3A9ADF22}" type="presOf" srcId="{F7939FDD-EC3E-4BD6-A10B-17A98D8AAE94}" destId="{D44582DB-13A1-4B14-B06C-5C9257A94FE0}" srcOrd="1" destOrd="0" presId="urn:microsoft.com/office/officeart/2005/8/layout/vProcess5"/>
    <dgm:cxn modelId="{439B8539-8291-4C08-B38E-210A7609946C}" type="presOf" srcId="{36E27723-3BC1-4242-8C67-4921560C8F3A}" destId="{CF0641A9-B2C6-49C9-83BE-16A1686FE51B}" srcOrd="0" destOrd="0" presId="urn:microsoft.com/office/officeart/2005/8/layout/vProcess5"/>
    <dgm:cxn modelId="{6ACD5E42-CF6E-4FD6-AA91-D0EDEBB1E434}" type="presOf" srcId="{F7939FDD-EC3E-4BD6-A10B-17A98D8AAE94}" destId="{B9B8F3AD-512D-4F05-A2D6-4EEA53419C39}" srcOrd="0" destOrd="0" presId="urn:microsoft.com/office/officeart/2005/8/layout/vProcess5"/>
    <dgm:cxn modelId="{C19E1B07-F588-4834-B4C7-C56E8E7A5141}" type="presOf" srcId="{9584FE73-58F2-46D9-ACD6-D757E888287E}" destId="{46A3F291-1AAB-49C4-9443-B8CBDACEB97C}" srcOrd="1" destOrd="0" presId="urn:microsoft.com/office/officeart/2005/8/layout/vProcess5"/>
    <dgm:cxn modelId="{B6353413-24A7-47C7-9FCB-06E24FD2B65B}" type="presOf" srcId="{1F2257A3-0A2F-4FF9-BF90-DDBDAD37361C}" destId="{3A98A3E5-D88F-41FC-B6A0-315CBB171BFE}" srcOrd="1" destOrd="0" presId="urn:microsoft.com/office/officeart/2005/8/layout/vProcess5"/>
    <dgm:cxn modelId="{FF8878C7-6E0F-4D26-A2C1-C7B7CB6EC412}" type="presParOf" srcId="{CF0641A9-B2C6-49C9-83BE-16A1686FE51B}" destId="{C1D2D71A-E1DD-4D20-929B-02FF67DA592B}" srcOrd="0" destOrd="0" presId="urn:microsoft.com/office/officeart/2005/8/layout/vProcess5"/>
    <dgm:cxn modelId="{4A49800E-7465-4846-BA3B-22A9BA4E9394}" type="presParOf" srcId="{CF0641A9-B2C6-49C9-83BE-16A1686FE51B}" destId="{AAFD30CD-2E74-45D0-A8DB-5528BA7CEB80}" srcOrd="1" destOrd="0" presId="urn:microsoft.com/office/officeart/2005/8/layout/vProcess5"/>
    <dgm:cxn modelId="{7112F8F9-4167-4974-B06A-AD4A7B9A31A6}" type="presParOf" srcId="{CF0641A9-B2C6-49C9-83BE-16A1686FE51B}" destId="{B9B8F3AD-512D-4F05-A2D6-4EEA53419C39}" srcOrd="2" destOrd="0" presId="urn:microsoft.com/office/officeart/2005/8/layout/vProcess5"/>
    <dgm:cxn modelId="{CDA69BCD-10B0-430A-A542-2D1182ED29E0}" type="presParOf" srcId="{CF0641A9-B2C6-49C9-83BE-16A1686FE51B}" destId="{661D0520-870E-45DA-A89C-EA81D74BF999}" srcOrd="3" destOrd="0" presId="urn:microsoft.com/office/officeart/2005/8/layout/vProcess5"/>
    <dgm:cxn modelId="{891A88FC-4C27-4A59-BB6D-25CE808CCC0E}" type="presParOf" srcId="{CF0641A9-B2C6-49C9-83BE-16A1686FE51B}" destId="{82881082-1935-43A4-92C8-746DE9230B69}" srcOrd="4" destOrd="0" presId="urn:microsoft.com/office/officeart/2005/8/layout/vProcess5"/>
    <dgm:cxn modelId="{DFC47D18-2DE0-4FFF-9758-1AC738CD2DFE}" type="presParOf" srcId="{CF0641A9-B2C6-49C9-83BE-16A1686FE51B}" destId="{C086EF3C-2C46-4207-8CA7-323417ADEDD7}" srcOrd="5" destOrd="0" presId="urn:microsoft.com/office/officeart/2005/8/layout/vProcess5"/>
    <dgm:cxn modelId="{8A130FDA-E1C7-428A-B3DA-67FBA8978259}" type="presParOf" srcId="{CF0641A9-B2C6-49C9-83BE-16A1686FE51B}" destId="{3A98A3E5-D88F-41FC-B6A0-315CBB171BFE}" srcOrd="6" destOrd="0" presId="urn:microsoft.com/office/officeart/2005/8/layout/vProcess5"/>
    <dgm:cxn modelId="{C1941226-61FE-44E2-A23E-05FE46146AAA}" type="presParOf" srcId="{CF0641A9-B2C6-49C9-83BE-16A1686FE51B}" destId="{D44582DB-13A1-4B14-B06C-5C9257A94FE0}" srcOrd="7" destOrd="0" presId="urn:microsoft.com/office/officeart/2005/8/layout/vProcess5"/>
    <dgm:cxn modelId="{1FA024C7-65A0-48F1-8F83-4B155E9FDFF2}" type="presParOf" srcId="{CF0641A9-B2C6-49C9-83BE-16A1686FE51B}" destId="{46A3F291-1AAB-49C4-9443-B8CBDACEB97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F66616-4B95-4D1F-9B53-8C0A3523A680}">
      <dsp:nvSpPr>
        <dsp:cNvPr id="0" name=""/>
        <dsp:cNvSpPr/>
      </dsp:nvSpPr>
      <dsp:spPr>
        <a:xfrm>
          <a:off x="0" y="0"/>
          <a:ext cx="633984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да буде квантитативна тј. константа равнотеже треба да има велику вредност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5351881" cy="894080"/>
      </dsp:txXfrm>
    </dsp:sp>
    <dsp:sp modelId="{A75CF40D-A0E6-4677-944C-C14E0C29969C}">
      <dsp:nvSpPr>
        <dsp:cNvPr id="0" name=""/>
        <dsp:cNvSpPr/>
      </dsp:nvSpPr>
      <dsp:spPr>
        <a:xfrm>
          <a:off x="530961" y="1056640"/>
          <a:ext cx="633984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3333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-13333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3333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13333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да буде брза, практично тренутна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0961" y="1056640"/>
        <a:ext cx="5227726" cy="894080"/>
      </dsp:txXfrm>
    </dsp:sp>
    <dsp:sp modelId="{A1A89066-7778-4080-9AFE-2FA9319D5389}">
      <dsp:nvSpPr>
        <dsp:cNvPr id="0" name=""/>
        <dsp:cNvSpPr/>
      </dsp:nvSpPr>
      <dsp:spPr>
        <a:xfrm>
          <a:off x="1053998" y="2113280"/>
          <a:ext cx="633984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6667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-26667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6667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26667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реакција треба да има тачно дефинисан стехиометријски ток</a:t>
          </a:r>
          <a:endParaRPr lang="en-US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53998" y="2113280"/>
        <a:ext cx="5235651" cy="894080"/>
      </dsp:txXfrm>
    </dsp:sp>
    <dsp:sp modelId="{E227A89A-4AB7-45EB-866C-6F6D55ED8324}">
      <dsp:nvSpPr>
        <dsp:cNvPr id="0" name=""/>
        <dsp:cNvSpPr/>
      </dsp:nvSpPr>
      <dsp:spPr>
        <a:xfrm>
          <a:off x="1584959" y="3169919"/>
          <a:ext cx="633984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-40000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да постоји могућност експерименталног одређивања еквивалентне тачке титрације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84959" y="3169919"/>
        <a:ext cx="5227726" cy="894080"/>
      </dsp:txXfrm>
    </dsp:sp>
    <dsp:sp modelId="{D92F3108-6A72-48B5-9E9D-EBB48144D037}">
      <dsp:nvSpPr>
        <dsp:cNvPr id="0" name=""/>
        <dsp:cNvSpPr/>
      </dsp:nvSpPr>
      <dsp:spPr>
        <a:xfrm>
          <a:off x="5758688" y="68478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latin typeface="Times New Roman" pitchFamily="18" charset="0"/>
            <a:cs typeface="Times New Roman" pitchFamily="18" charset="0"/>
          </a:endParaRPr>
        </a:p>
      </dsp:txBody>
      <dsp:txXfrm>
        <a:off x="5758688" y="684783"/>
        <a:ext cx="581152" cy="581152"/>
      </dsp:txXfrm>
    </dsp:sp>
    <dsp:sp modelId="{B6CF402E-8B3E-4D1A-9208-E5D81AD6A5D8}">
      <dsp:nvSpPr>
        <dsp:cNvPr id="0" name=""/>
        <dsp:cNvSpPr/>
      </dsp:nvSpPr>
      <dsp:spPr>
        <a:xfrm>
          <a:off x="6289649" y="174142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2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latin typeface="Times New Roman" pitchFamily="18" charset="0"/>
            <a:cs typeface="Times New Roman" pitchFamily="18" charset="0"/>
          </a:endParaRPr>
        </a:p>
      </dsp:txBody>
      <dsp:txXfrm>
        <a:off x="6289649" y="1741423"/>
        <a:ext cx="581152" cy="581152"/>
      </dsp:txXfrm>
    </dsp:sp>
    <dsp:sp modelId="{7291F325-690D-4586-997E-417375D96123}">
      <dsp:nvSpPr>
        <dsp:cNvPr id="0" name=""/>
        <dsp:cNvSpPr/>
      </dsp:nvSpPr>
      <dsp:spPr>
        <a:xfrm>
          <a:off x="6812686" y="2798064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latin typeface="Times New Roman" pitchFamily="18" charset="0"/>
            <a:cs typeface="Times New Roman" pitchFamily="18" charset="0"/>
          </a:endParaRPr>
        </a:p>
      </dsp:txBody>
      <dsp:txXfrm>
        <a:off x="6812686" y="2798064"/>
        <a:ext cx="581152" cy="58115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B7DCA8-36E9-4578-A54A-060793DE94FF}">
      <dsp:nvSpPr>
        <dsp:cNvPr id="0" name=""/>
        <dsp:cNvSpPr/>
      </dsp:nvSpPr>
      <dsp:spPr>
        <a:xfrm>
          <a:off x="0" y="1285875"/>
          <a:ext cx="2984499" cy="14922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shade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shade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стандардни раствор</a:t>
          </a:r>
          <a:endParaRPr lang="en-US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285875"/>
        <a:ext cx="2984499" cy="1492249"/>
      </dsp:txXfrm>
    </dsp:sp>
    <dsp:sp modelId="{DE32706B-2BB9-4EAB-A57E-66DAFE630074}">
      <dsp:nvSpPr>
        <dsp:cNvPr id="0" name=""/>
        <dsp:cNvSpPr/>
      </dsp:nvSpPr>
      <dsp:spPr>
        <a:xfrm rot="19457599">
          <a:off x="2846315" y="1569931"/>
          <a:ext cx="1470169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1470169" y="33046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9457599">
        <a:off x="3544645" y="1566223"/>
        <a:ext cx="73508" cy="73508"/>
      </dsp:txXfrm>
    </dsp:sp>
    <dsp:sp modelId="{332CA86D-777F-473A-A5A8-02C0929F4DF3}">
      <dsp:nvSpPr>
        <dsp:cNvPr id="0" name=""/>
        <dsp:cNvSpPr/>
      </dsp:nvSpPr>
      <dsp:spPr>
        <a:xfrm>
          <a:off x="4178300" y="427831"/>
          <a:ext cx="2984499" cy="14922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shade val="8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shade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примарни стандардни раствор</a:t>
          </a:r>
          <a:endParaRPr lang="en-US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78300" y="427831"/>
        <a:ext cx="2984499" cy="1492249"/>
      </dsp:txXfrm>
    </dsp:sp>
    <dsp:sp modelId="{06A4CE3A-4562-437C-8D17-18A664247732}">
      <dsp:nvSpPr>
        <dsp:cNvPr id="0" name=""/>
        <dsp:cNvSpPr/>
      </dsp:nvSpPr>
      <dsp:spPr>
        <a:xfrm rot="2142401">
          <a:off x="2846315" y="2427974"/>
          <a:ext cx="1470169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1470169" y="33046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2142401">
        <a:off x="3544645" y="2424267"/>
        <a:ext cx="73508" cy="73508"/>
      </dsp:txXfrm>
    </dsp:sp>
    <dsp:sp modelId="{2BDF1FD5-8085-44E6-810A-3D663CCDD376}">
      <dsp:nvSpPr>
        <dsp:cNvPr id="0" name=""/>
        <dsp:cNvSpPr/>
      </dsp:nvSpPr>
      <dsp:spPr>
        <a:xfrm>
          <a:off x="4178300" y="2143918"/>
          <a:ext cx="2984499" cy="14922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shade val="8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shade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секундарни стандардни раствор</a:t>
          </a:r>
          <a:endParaRPr lang="en-US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78300" y="2143918"/>
        <a:ext cx="2984499" cy="14922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F66616-4B95-4D1F-9B53-8C0A3523A680}">
      <dsp:nvSpPr>
        <dsp:cNvPr id="0" name=""/>
        <dsp:cNvSpPr/>
      </dsp:nvSpPr>
      <dsp:spPr>
        <a:xfrm>
          <a:off x="0" y="0"/>
          <a:ext cx="633984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да има тачно одређен хемијски састав и највиши </a:t>
          </a:r>
          <a:r>
            <a:rPr lang="sr-Cyrl-RS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степен чистоће (</a:t>
          </a:r>
          <a:r>
            <a:rPr lang="en-US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.) 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5351881" cy="894080"/>
      </dsp:txXfrm>
    </dsp:sp>
    <dsp:sp modelId="{A75CF40D-A0E6-4677-944C-C14E0C29969C}">
      <dsp:nvSpPr>
        <dsp:cNvPr id="0" name=""/>
        <dsp:cNvSpPr/>
      </dsp:nvSpPr>
      <dsp:spPr>
        <a:xfrm>
          <a:off x="530961" y="1056640"/>
          <a:ext cx="633984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3333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-13333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3333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13333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да је стабилна (да се не мења под утицајем атмосфере)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0961" y="1056640"/>
        <a:ext cx="5227726" cy="894080"/>
      </dsp:txXfrm>
    </dsp:sp>
    <dsp:sp modelId="{A1A89066-7778-4080-9AFE-2FA9319D5389}">
      <dsp:nvSpPr>
        <dsp:cNvPr id="0" name=""/>
        <dsp:cNvSpPr/>
      </dsp:nvSpPr>
      <dsp:spPr>
        <a:xfrm>
          <a:off x="1053998" y="2113280"/>
          <a:ext cx="633984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6667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-26667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6667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26667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да није хигроскопна и да не испарава (отежава мерење)</a:t>
          </a:r>
          <a:endParaRPr lang="en-US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53998" y="2113280"/>
        <a:ext cx="5235651" cy="894080"/>
      </dsp:txXfrm>
    </dsp:sp>
    <dsp:sp modelId="{E227A89A-4AB7-45EB-866C-6F6D55ED8324}">
      <dsp:nvSpPr>
        <dsp:cNvPr id="0" name=""/>
        <dsp:cNvSpPr/>
      </dsp:nvSpPr>
      <dsp:spPr>
        <a:xfrm>
          <a:off x="1584959" y="3169919"/>
          <a:ext cx="633984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-40000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да се лако може набавити и да није скупа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84959" y="3169919"/>
        <a:ext cx="5227726" cy="894080"/>
      </dsp:txXfrm>
    </dsp:sp>
    <dsp:sp modelId="{D92F3108-6A72-48B5-9E9D-EBB48144D037}">
      <dsp:nvSpPr>
        <dsp:cNvPr id="0" name=""/>
        <dsp:cNvSpPr/>
      </dsp:nvSpPr>
      <dsp:spPr>
        <a:xfrm>
          <a:off x="5758688" y="68478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latin typeface="Times New Roman" pitchFamily="18" charset="0"/>
            <a:cs typeface="Times New Roman" pitchFamily="18" charset="0"/>
          </a:endParaRPr>
        </a:p>
      </dsp:txBody>
      <dsp:txXfrm>
        <a:off x="5758688" y="684783"/>
        <a:ext cx="581152" cy="581152"/>
      </dsp:txXfrm>
    </dsp:sp>
    <dsp:sp modelId="{B6CF402E-8B3E-4D1A-9208-E5D81AD6A5D8}">
      <dsp:nvSpPr>
        <dsp:cNvPr id="0" name=""/>
        <dsp:cNvSpPr/>
      </dsp:nvSpPr>
      <dsp:spPr>
        <a:xfrm>
          <a:off x="6289649" y="174142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2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latin typeface="Times New Roman" pitchFamily="18" charset="0"/>
            <a:cs typeface="Times New Roman" pitchFamily="18" charset="0"/>
          </a:endParaRPr>
        </a:p>
      </dsp:txBody>
      <dsp:txXfrm>
        <a:off x="6289649" y="1741423"/>
        <a:ext cx="581152" cy="581152"/>
      </dsp:txXfrm>
    </dsp:sp>
    <dsp:sp modelId="{7291F325-690D-4586-997E-417375D96123}">
      <dsp:nvSpPr>
        <dsp:cNvPr id="0" name=""/>
        <dsp:cNvSpPr/>
      </dsp:nvSpPr>
      <dsp:spPr>
        <a:xfrm>
          <a:off x="6812686" y="2798064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latin typeface="Times New Roman" pitchFamily="18" charset="0"/>
            <a:cs typeface="Times New Roman" pitchFamily="18" charset="0"/>
          </a:endParaRPr>
        </a:p>
      </dsp:txBody>
      <dsp:txXfrm>
        <a:off x="6812686" y="2798064"/>
        <a:ext cx="581152" cy="58115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FD30CD-2E74-45D0-A8DB-5528BA7CEB80}">
      <dsp:nvSpPr>
        <dsp:cNvPr id="0" name=""/>
        <dsp:cNvSpPr/>
      </dsp:nvSpPr>
      <dsp:spPr>
        <a:xfrm>
          <a:off x="0" y="0"/>
          <a:ext cx="7189470" cy="10058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</a:t>
          </a:r>
          <a:r>
            <a:rPr lang="sr-Cyrl-RS" sz="2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Директна титрација</a:t>
          </a:r>
          <a:endParaRPr lang="en-US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6163010" cy="1005840"/>
      </dsp:txXfrm>
    </dsp:sp>
    <dsp:sp modelId="{B9B8F3AD-512D-4F05-A2D6-4EEA53419C39}">
      <dsp:nvSpPr>
        <dsp:cNvPr id="0" name=""/>
        <dsp:cNvSpPr/>
      </dsp:nvSpPr>
      <dsp:spPr>
        <a:xfrm>
          <a:off x="634364" y="1173479"/>
          <a:ext cx="7189470" cy="10058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-20000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2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</a:t>
          </a:r>
          <a:r>
            <a:rPr lang="sr-Cyrl-RS" sz="2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Повратна титрација - ретитрација</a:t>
          </a:r>
          <a:endParaRPr lang="en-US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4364" y="1173479"/>
        <a:ext cx="5901309" cy="1005840"/>
      </dsp:txXfrm>
    </dsp:sp>
    <dsp:sp modelId="{661D0520-870E-45DA-A89C-EA81D74BF999}">
      <dsp:nvSpPr>
        <dsp:cNvPr id="0" name=""/>
        <dsp:cNvSpPr/>
      </dsp:nvSpPr>
      <dsp:spPr>
        <a:xfrm>
          <a:off x="1268729" y="2346959"/>
          <a:ext cx="7189470" cy="10058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98000"/>
                <a:shade val="25000"/>
                <a:satMod val="250000"/>
              </a:schemeClr>
            </a:gs>
            <a:gs pos="68000">
              <a:schemeClr val="accent3">
                <a:alpha val="90000"/>
                <a:hueOff val="0"/>
                <a:satOff val="0"/>
                <a:lumOff val="0"/>
                <a:alphaOff val="-40000"/>
                <a:tint val="86000"/>
                <a:satMod val="11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</a:t>
          </a:r>
          <a:r>
            <a:rPr lang="sr-Cyrl-RS" sz="2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Титрација истискивањем - супституцијом</a:t>
          </a:r>
          <a:endParaRPr lang="en-US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68729" y="2346959"/>
        <a:ext cx="5901309" cy="1005840"/>
      </dsp:txXfrm>
    </dsp:sp>
    <dsp:sp modelId="{82881082-1935-43A4-92C8-746DE9230B69}">
      <dsp:nvSpPr>
        <dsp:cNvPr id="0" name=""/>
        <dsp:cNvSpPr/>
      </dsp:nvSpPr>
      <dsp:spPr>
        <a:xfrm>
          <a:off x="6535674" y="762762"/>
          <a:ext cx="653796" cy="65379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35674" y="762762"/>
        <a:ext cx="653796" cy="653796"/>
      </dsp:txXfrm>
    </dsp:sp>
    <dsp:sp modelId="{C086EF3C-2C46-4207-8CA7-323417ADEDD7}">
      <dsp:nvSpPr>
        <dsp:cNvPr id="0" name=""/>
        <dsp:cNvSpPr/>
      </dsp:nvSpPr>
      <dsp:spPr>
        <a:xfrm>
          <a:off x="7170039" y="1929536"/>
          <a:ext cx="653796" cy="65379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170039" y="1929536"/>
        <a:ext cx="653796" cy="653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BAABC86-F84E-4457-8230-D3273ADFCAA4}" type="datetimeFigureOut">
              <a:rPr lang="en-US"/>
              <a:pPr>
                <a:defRPr/>
              </a:pPr>
              <a:t>10/27/2017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915227A-D68D-40C8-912D-0348DA657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5DEC88B-D521-43C6-A87D-320A01AE0007}" type="datetimeFigureOut">
              <a:rPr lang="en-US"/>
              <a:pPr>
                <a:defRPr/>
              </a:pPr>
              <a:t>10/27/2017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CE7C2ED-13F5-415F-914A-B3154FDB58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3EAC3B2-62B0-4FB1-8287-23FBC4DF112C}" type="datetimeFigureOut">
              <a:rPr lang="en-US"/>
              <a:pPr>
                <a:defRPr/>
              </a:pPr>
              <a:t>10/27/2017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7C531EA-E5BB-4024-B1A8-87F4A0B034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488D1D7-55AB-4788-B449-38182EB73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9BE85AF-865E-455C-BD33-862D9329E48B}" type="datetimeFigureOut">
              <a:rPr lang="en-US"/>
              <a:pPr>
                <a:defRPr/>
              </a:pPr>
              <a:t>10/27/2017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FFE2886-436E-4944-ACB8-0D68976C6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78BFDA6-953C-44A6-B580-C7E27198D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CF7AF0E-C5C1-49D0-8779-91CCD43CC5C1}" type="datetimeFigureOut">
              <a:rPr lang="en-US"/>
              <a:pPr>
                <a:defRPr/>
              </a:pPr>
              <a:t>10/27/2017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1E86D6C-C275-413F-8D59-4D1FB6EC01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9BE39C3-69B4-4767-BD6E-A0292D962164}" type="datetimeFigureOut">
              <a:rPr lang="en-US"/>
              <a:pPr>
                <a:defRPr/>
              </a:pPr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291F455-38CD-4830-A396-4BF66D202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9EAE60E-E25E-42B6-A774-6FFC05C557E8}" type="datetimeFigureOut">
              <a:rPr lang="en-US"/>
              <a:pPr>
                <a:defRPr/>
              </a:pPr>
              <a:t>10/27/2017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EF28A6A-948D-4E4B-B8EA-2FDC5FBDA8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61003DB5-409A-4089-A4D9-1EFCFE9B1D6A}" type="datetimeFigureOut">
              <a:rPr lang="en-US"/>
              <a:pPr>
                <a:defRPr/>
              </a:pPr>
              <a:t>10/27/2017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153D9DD-D212-403C-8AF1-E682D7E77D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A0F7E0E-E9D4-4ECF-92F8-1EB9DF7285CD}" type="datetimeFigureOut">
              <a:rPr lang="en-US"/>
              <a:pPr>
                <a:defRPr/>
              </a:pPr>
              <a:t>10/27/2017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0EB7005-DE3F-46A5-9EF3-309725EB0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497D801-7CA9-4388-BD50-2F6281E4AAEE}" type="datetimeFigureOut">
              <a:rPr lang="en-US"/>
              <a:pPr>
                <a:defRPr/>
              </a:pPr>
              <a:t>10/27/2017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0A9114C-F3B0-4425-9777-0B21C3D0F5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A93977C-1FE2-4D4A-844A-C40297B5CCA1}" type="datetimeFigureOut">
              <a:rPr lang="en-US"/>
              <a:pPr>
                <a:defRPr/>
              </a:pPr>
              <a:t>10/27/2017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06DEF89-1F03-4093-A450-9D0D32E68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FA902FF-EA6A-486A-BAB5-9CFE89C281F0}" type="datetimeFigureOut">
              <a:rPr lang="en-US"/>
              <a:pPr>
                <a:defRPr/>
              </a:pPr>
              <a:t>10/27/2017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BE102E5-0603-4C4B-BF28-6E9ECB178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150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AF4142-99BA-4032-8AC9-2917DCEBB23B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10/27/2017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EC5114-D710-4230-B344-D32B8866C44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pic>
        <p:nvPicPr>
          <p:cNvPr id="21514" name="Picture 8" descr="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395288" y="1268413"/>
            <a:ext cx="83534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CS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  <a:r>
              <a:rPr lang="sr-Latn-C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школска 2017/2018</a:t>
            </a:r>
            <a:endParaRPr lang="en-US" sz="3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539750" y="2997200"/>
            <a:ext cx="79930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Аналитичка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хемија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А04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altLang="en-US" sz="3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осма</a:t>
            </a:r>
            <a:r>
              <a:rPr lang="en-US" altLang="en-US" sz="3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недеља</a:t>
            </a:r>
            <a:endParaRPr lang="en-US" altLang="en-US" sz="3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Доц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Марија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Живковић</a:t>
            </a:r>
            <a:r>
              <a:rPr lang="en-US" sz="32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657600"/>
            <a:ext cx="54864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апсцису се наноси запремина додатог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реагенса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ординату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наноси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вредност неке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величине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која се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мења или линеарно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променом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концентрације реагујућих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супстанци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раствору или са логаритмом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нумеричке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вредности концентрације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066800"/>
            <a:ext cx="894943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Промене концентрације реактаната у току титрације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Титрационе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2667000"/>
            <a:ext cx="838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прати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 промена концентрација реактаната у току 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реакције </a:t>
            </a:r>
            <a:endParaRPr lang="ru-RU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2" cstate="print"/>
          <a:srcRect l="24231" t="22917" r="31845" b="15625"/>
          <a:stretch>
            <a:fillRect/>
          </a:stretch>
        </p:blipFill>
        <p:spPr bwMode="auto">
          <a:xfrm>
            <a:off x="6553200" y="3581400"/>
            <a:ext cx="232474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35000" r="35000"/>
          <a:stretch>
            <a:fillRect/>
          </a:stretch>
        </p:blipFill>
        <p:spPr bwMode="auto">
          <a:xfrm>
            <a:off x="6096000" y="4038600"/>
            <a:ext cx="9144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275666" y="2133600"/>
            <a:ext cx="5887134" cy="2860955"/>
            <a:chOff x="1275666" y="2286000"/>
            <a:chExt cx="5887134" cy="2860955"/>
          </a:xfrm>
        </p:grpSpPr>
        <p:pic>
          <p:nvPicPr>
            <p:cNvPr id="50178" name="Picture 2" descr="C:\Users\korisnik\Desktop\skenirano\Image.jpg"/>
            <p:cNvPicPr>
              <a:picLocks noChangeAspect="1" noChangeArrowheads="1"/>
            </p:cNvPicPr>
            <p:nvPr/>
          </p:nvPicPr>
          <p:blipFill>
            <a:blip r:embed="rId2" cstate="print"/>
            <a:srcRect l="22207" t="9104" r="2126" b="22617"/>
            <a:stretch>
              <a:fillRect/>
            </a:stretch>
          </p:blipFill>
          <p:spPr bwMode="auto">
            <a:xfrm>
              <a:off x="2819400" y="2286000"/>
              <a:ext cx="3810000" cy="2484782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>
              <a:off x="4114800" y="4823790"/>
              <a:ext cx="30480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Cyrl-RS" sz="1500" dirty="0" smtClean="0">
                  <a:latin typeface="Times New Roman" pitchFamily="18" charset="0"/>
                  <a:cs typeface="Times New Roman" pitchFamily="18" charset="0"/>
                </a:rPr>
                <a:t>з</a:t>
              </a:r>
              <a:r>
                <a:rPr lang="sr-Cyrl-RS" sz="1500" dirty="0" smtClean="0">
                  <a:latin typeface="Times New Roman" pitchFamily="18" charset="0"/>
                  <a:cs typeface="Times New Roman" pitchFamily="18" charset="0"/>
                </a:rPr>
                <a:t>апремина раствора </a:t>
              </a:r>
              <a:r>
                <a:rPr lang="en-US" sz="1500" dirty="0" err="1" smtClean="0">
                  <a:latin typeface="Times New Roman" pitchFamily="18" charset="0"/>
                  <a:cs typeface="Times New Roman" pitchFamily="18" charset="0"/>
                </a:rPr>
                <a:t>NaOH</a:t>
              </a:r>
              <a:r>
                <a:rPr lang="en-US" sz="1500" dirty="0" smtClean="0">
                  <a:latin typeface="Times New Roman" pitchFamily="18" charset="0"/>
                  <a:cs typeface="Times New Roman" pitchFamily="18" charset="0"/>
                </a:rPr>
                <a:t>, cm</a:t>
              </a:r>
              <a:r>
                <a:rPr lang="en-US" sz="1500" baseline="30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15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 rot="5400000">
              <a:off x="1762467" y="2050989"/>
              <a:ext cx="646331" cy="161993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500" dirty="0" smtClean="0">
                  <a:latin typeface="Times New Roman" pitchFamily="18" charset="0"/>
                  <a:cs typeface="Times New Roman" pitchFamily="18" charset="0"/>
                </a:rPr>
                <a:t>[H</a:t>
              </a:r>
              <a:r>
                <a:rPr lang="en-US" sz="15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15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1500" baseline="30000" dirty="0" smtClean="0"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1500" dirty="0" smtClean="0">
                  <a:latin typeface="Times New Roman" pitchFamily="18" charset="0"/>
                  <a:cs typeface="Times New Roman" pitchFamily="18" charset="0"/>
                </a:rPr>
                <a:t>] </a:t>
              </a:r>
              <a:r>
                <a:rPr lang="sr-Cyrl-RS" sz="1500" dirty="0" smtClean="0">
                  <a:latin typeface="Times New Roman" pitchFamily="18" charset="0"/>
                  <a:cs typeface="Times New Roman" pitchFamily="18" charset="0"/>
                </a:rPr>
                <a:t>или</a:t>
              </a:r>
              <a:r>
                <a:rPr lang="sr-Latn-RS" sz="15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dirty="0" smtClean="0">
                  <a:latin typeface="Times New Roman" pitchFamily="18" charset="0"/>
                  <a:cs typeface="Times New Roman" pitchFamily="18" charset="0"/>
                </a:rPr>
                <a:t>[OH</a:t>
              </a:r>
              <a:r>
                <a:rPr lang="en-US" sz="1500" baseline="30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500" dirty="0" smtClean="0">
                  <a:latin typeface="Times New Roman" pitchFamily="18" charset="0"/>
                  <a:cs typeface="Times New Roman" pitchFamily="18" charset="0"/>
                </a:rPr>
                <a:t>],</a:t>
              </a:r>
            </a:p>
            <a:p>
              <a:r>
                <a:rPr lang="en-US" sz="1500" dirty="0" smtClean="0">
                  <a:latin typeface="Times New Roman" pitchFamily="18" charset="0"/>
                  <a:cs typeface="Times New Roman" pitchFamily="18" charset="0"/>
                </a:rPr>
                <a:t> mol/dm</a:t>
              </a:r>
              <a:r>
                <a:rPr lang="en-US" sz="1500" baseline="30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15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6200" y="1143000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Промена концентрације 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2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22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јона у зависности од запремине дадате базе</a:t>
            </a:r>
            <a:endParaRPr lang="en-US" sz="2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5562600"/>
            <a:ext cx="853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Титрација 100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раствора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концентрације 0,1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mol/dm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раствором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исте концентрације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5000" y="9906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Типови титрационих кривих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133600"/>
            <a:ext cx="8305800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Постоји више врста титрационих кривих од којих су најзначајније:</a:t>
            </a:r>
          </a:p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линеарне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титрационе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криве,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Tx/>
              <a:buChar char="-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логаритамске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титрационе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криве.</a:t>
            </a:r>
            <a:endParaRPr lang="ru-RU" sz="2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korisnik\Desktop\skenirano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581400"/>
            <a:ext cx="2033587" cy="2016780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429000"/>
            <a:ext cx="30956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762000" y="5791200"/>
            <a:ext cx="3010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линеарне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титрацион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крив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648200" y="5791200"/>
            <a:ext cx="3384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логаритамск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титрацион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1745159"/>
            <a:ext cx="83058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 апсцису титрационе криве се наноси запремина додатог реагенса, док се на ординату може наносити: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2895600"/>
            <a:ext cx="8839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вредност 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неке величине која се линеарно мења са 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променом концентрације 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реагујућих супстанци у раствору 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(електропроводљивост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дифузиона струја, апсорбанца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линеарне титрационе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4572000"/>
            <a:ext cx="8839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вредност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неке величине која се линеарно мења са логаритмом нумеричке вредности концентрације реагујућих супстанци у раствору (електродни потенцијал,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-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логаритамске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титрационе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319587"/>
            <a:ext cx="84582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за време титрације се мењају концентрације све четири супстанце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 ТЕ криве имају један смер, а после ње други смер, па се ЗТТ налази у пресеку ова два правца различитог нагиба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 – криве строго квантитативних реакција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 и 3 – криве реакција које нису строго квантитативне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 – изглед криве уколико не долази до реакције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0" y="3912513"/>
            <a:ext cx="2819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baseline="0" dirty="0" smtClean="0">
                <a:solidFill>
                  <a:srgbClr val="C00000"/>
                </a:solidFill>
                <a:latin typeface="Comic Sans MS"/>
              </a:rPr>
              <a:t>A + B </a:t>
            </a:r>
            <a:r>
              <a:rPr lang="en-US" sz="2200" b="1" baseline="0" dirty="0" smtClean="0">
                <a:solidFill>
                  <a:srgbClr val="C00000"/>
                </a:solidFill>
                <a:latin typeface="Wingdings 3"/>
              </a:rPr>
              <a:t> </a:t>
            </a:r>
            <a:r>
              <a:rPr lang="en-US" sz="2200" b="1" baseline="0" dirty="0" smtClean="0">
                <a:solidFill>
                  <a:srgbClr val="C00000"/>
                </a:solidFill>
                <a:latin typeface="Comic Sans MS"/>
              </a:rPr>
              <a:t>C + D </a:t>
            </a:r>
            <a:endParaRPr lang="en-US" sz="22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11500"/>
          <a:stretch>
            <a:fillRect/>
          </a:stretch>
        </p:blipFill>
        <p:spPr bwMode="auto">
          <a:xfrm>
            <a:off x="1066800" y="1552135"/>
            <a:ext cx="6781800" cy="202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09800" y="990600"/>
            <a:ext cx="48185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Линеарне титрационе криве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3505200"/>
            <a:ext cx="12954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додато </a:t>
            </a:r>
            <a:r>
              <a:rPr lang="en-US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1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3505200"/>
            <a:ext cx="12954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додато </a:t>
            </a:r>
            <a:r>
              <a:rPr lang="en-US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1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5600" y="3505200"/>
            <a:ext cx="12954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додато </a:t>
            </a:r>
            <a:r>
              <a:rPr lang="en-US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1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267200"/>
            <a:ext cx="8458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мерена величина се у ТЕ нагло мења, док је њена промена пре и 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после ТЕ релативно мала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што је реакција квантитативнија, скок мерене величине у ТЕ је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“наглији” и већи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разблажење раствора за време титрације не утиче много на облик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логаритамске криве, па се занемарује!!!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057400"/>
            <a:ext cx="30956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76400" y="1076980"/>
            <a:ext cx="55424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Логаритамске титрационе криве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1981200"/>
            <a:ext cx="51816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ординату се наноси било која </a:t>
            </a:r>
            <a:b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величина која је директно </a:t>
            </a:r>
          </a:p>
          <a:p>
            <a:pPr lvl="0"/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пропорционална логаритму нумеричке </a:t>
            </a:r>
            <a:b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вредности концентрације неке од</a:t>
            </a:r>
          </a:p>
          <a:p>
            <a:pPr lvl="0"/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реагујућих супстанци у току  </a:t>
            </a:r>
            <a:b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волуметријских титрација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09800"/>
            <a:ext cx="5105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ЗТТ се може детектовати на основу неке физичке промене у раствору, визуелно или помоћу неког инструмента.</a:t>
            </a:r>
          </a:p>
        </p:txBody>
      </p:sp>
      <p:sp>
        <p:nvSpPr>
          <p:cNvPr id="6" name="Rectangle 5"/>
          <p:cNvSpPr/>
          <p:nvPr/>
        </p:nvSpPr>
        <p:spPr>
          <a:xfrm>
            <a:off x="2172653" y="990600"/>
            <a:ext cx="4609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Индикатори у волуметрији</a:t>
            </a:r>
          </a:p>
        </p:txBody>
      </p:sp>
      <p:pic>
        <p:nvPicPr>
          <p:cNvPr id="39942" name="Picture 6" descr="Related image"/>
          <p:cNvPicPr>
            <a:picLocks noChangeAspect="1" noChangeArrowheads="1"/>
          </p:cNvPicPr>
          <p:nvPr/>
        </p:nvPicPr>
        <p:blipFill>
          <a:blip r:embed="rId2" cstate="print"/>
          <a:srcRect l="25333" t="10000" r="22667" b="20000"/>
          <a:stretch>
            <a:fillRect/>
          </a:stretch>
        </p:blipFill>
        <p:spPr bwMode="auto">
          <a:xfrm>
            <a:off x="6781800" y="5257800"/>
            <a:ext cx="1371600" cy="1230923"/>
          </a:xfrm>
          <a:prstGeom prst="rect">
            <a:avLst/>
          </a:prstGeom>
          <a:noFill/>
        </p:spPr>
      </p:pic>
      <p:sp>
        <p:nvSpPr>
          <p:cNvPr id="39946" name="AutoShape 10" descr="Image result for zavrsna tacka titracij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8" name="AutoShape 12" descr="Image result for zavrsna tacka titracij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9952" name="Picture 16" descr="Image result for zavrsna tacka titracije instrumentalnom metodom"/>
          <p:cNvPicPr>
            <a:picLocks noChangeAspect="1" noChangeArrowheads="1"/>
          </p:cNvPicPr>
          <p:nvPr/>
        </p:nvPicPr>
        <p:blipFill>
          <a:blip r:embed="rId3" cstate="print"/>
          <a:srcRect l="7729" t="15459" r="5314" b="14976"/>
          <a:stretch>
            <a:fillRect/>
          </a:stretch>
        </p:blipFill>
        <p:spPr bwMode="auto">
          <a:xfrm>
            <a:off x="6629400" y="2057400"/>
            <a:ext cx="1828800" cy="146304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81000" y="4310896"/>
            <a:ext cx="5715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Код неких титрација визуелно одређивање се постиже помоћу самог титрованог система (самоиндикација ЗТТ) – нпр. титрација стандардним раствором калијум-перманганата</a:t>
            </a:r>
            <a:endParaRPr lang="en-US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9" descr="Image result for brom timol plavo"/>
          <p:cNvPicPr>
            <a:picLocks noChangeAspect="1" noChangeArrowheads="1"/>
          </p:cNvPicPr>
          <p:nvPr/>
        </p:nvPicPr>
        <p:blipFill>
          <a:blip r:embed="rId4" cstate="print"/>
          <a:srcRect l="8000" t="47059" r="8000"/>
          <a:stretch>
            <a:fillRect/>
          </a:stretch>
        </p:blipFill>
        <p:spPr bwMode="auto">
          <a:xfrm>
            <a:off x="6705600" y="4038600"/>
            <a:ext cx="1600200" cy="857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828800"/>
            <a:ext cx="69342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раствор који се титрује додаје се погодно средство које ће променом неке своје особине (најчешће променом боје) указати на завршетак титрације тј. на ЗТТ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деловање индикатора се заснива на конкурентној реакцији са једним од реактаната реакције чији крај титрације треба да означе (индицирају)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као визуелна индикација ЗТТ може да служи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промена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боје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индикатора, појава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или ишчезавање флуоресценције, појава или ишчезавање талога, адсорпција боје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2133600"/>
            <a:ext cx="857250" cy="1419226"/>
          </a:xfrm>
          <a:prstGeom prst="rect">
            <a:avLst/>
          </a:prstGeom>
          <a:noFill/>
        </p:spPr>
      </p:pic>
      <p:pic>
        <p:nvPicPr>
          <p:cNvPr id="4" name="Picture 4" descr="Image result for zavrsna tacka titracij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4038600"/>
            <a:ext cx="8382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048000"/>
            <a:ext cx="85344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ако су оба облика индикатора обојена - двобојни индикатори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62400" y="1381780"/>
            <a:ext cx="388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baseline="0" dirty="0" smtClean="0">
                <a:solidFill>
                  <a:srgbClr val="C00000"/>
                </a:solidFill>
                <a:latin typeface="Comic Sans MS"/>
              </a:rPr>
              <a:t>A + B </a:t>
            </a:r>
            <a:r>
              <a:rPr lang="en-US" sz="2800" b="1" baseline="0" dirty="0" smtClean="0">
                <a:solidFill>
                  <a:srgbClr val="C00000"/>
                </a:solidFill>
                <a:latin typeface="Wingdings 3"/>
              </a:rPr>
              <a:t> </a:t>
            </a:r>
            <a:r>
              <a:rPr lang="en-US" sz="2800" b="1" baseline="0" dirty="0" smtClean="0">
                <a:solidFill>
                  <a:srgbClr val="C00000"/>
                </a:solidFill>
                <a:latin typeface="Comic Sans MS"/>
              </a:rPr>
              <a:t>C + D 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86200" y="1981200"/>
            <a:ext cx="373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baseline="0" dirty="0" smtClean="0">
                <a:solidFill>
                  <a:srgbClr val="002060"/>
                </a:solidFill>
                <a:latin typeface="Comic Sans MS"/>
              </a:rPr>
              <a:t>In + B </a:t>
            </a:r>
            <a:r>
              <a:rPr lang="en-US" sz="2800" b="1" baseline="0" dirty="0" smtClean="0">
                <a:solidFill>
                  <a:srgbClr val="002060"/>
                </a:solidFill>
                <a:latin typeface="Wingdings 3"/>
              </a:rPr>
              <a:t> </a:t>
            </a:r>
            <a:r>
              <a:rPr lang="en-US" sz="2800" b="1" baseline="0" dirty="0" err="1" smtClean="0">
                <a:solidFill>
                  <a:srgbClr val="002060"/>
                </a:solidFill>
                <a:latin typeface="Comic Sans MS"/>
              </a:rPr>
              <a:t>InB</a:t>
            </a:r>
            <a:r>
              <a:rPr lang="en-US" sz="2800" b="1" baseline="0" dirty="0" smtClean="0">
                <a:solidFill>
                  <a:srgbClr val="002060"/>
                </a:solidFill>
                <a:latin typeface="Comic Sans MS"/>
              </a:rPr>
              <a:t> 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371600"/>
            <a:ext cx="278544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Основна реакција: </a:t>
            </a:r>
            <a:endParaRPr lang="en-US" sz="25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1981200"/>
            <a:ext cx="333713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Cyrl-RS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онкурентна реакција:</a:t>
            </a:r>
            <a:endParaRPr lang="en-US" sz="25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0" y="2362200"/>
            <a:ext cx="29258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боја 1 </a:t>
            </a:r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sr-Cyrl-RS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боја 2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" y="4876800"/>
            <a:ext cx="8610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ако је један облик обојен, а други безбојан - једнобојни индикатори</a:t>
            </a:r>
            <a:endParaRPr lang="en-US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3" descr="C:\Users\korisnik\Desktop\f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5638800"/>
            <a:ext cx="1555679" cy="101805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76400" y="5360313"/>
            <a:ext cx="2362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фенолфталеин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63246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кисело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6400" y="6324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базно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8" name="Picture 6" descr="C:\Users\korisnik\Desktop\m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3646" y="3810000"/>
            <a:ext cx="1373954" cy="933450"/>
          </a:xfrm>
          <a:prstGeom prst="rect">
            <a:avLst/>
          </a:prstGeom>
          <a:noFill/>
        </p:spPr>
      </p:pic>
      <p:pic>
        <p:nvPicPr>
          <p:cNvPr id="38919" name="Picture 7" descr="C:\Users\korisnik\Desktop\lakmu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66" y="3733800"/>
            <a:ext cx="1347734" cy="93345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28600" y="3581400"/>
            <a:ext cx="190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метилоранж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81600" y="3657600"/>
            <a:ext cx="121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лакмус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48600" y="43434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базно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57600" y="4419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базно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38800" y="43434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кисело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1600" y="44196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кисело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362200"/>
            <a:ext cx="845820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висока осетљивост индикатора 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интензивно обојене супстанце које у врло ниским концентрацијама 10</a:t>
            </a:r>
            <a:r>
              <a:rPr lang="ru-RU" sz="22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–10</a:t>
            </a:r>
            <a:r>
              <a:rPr lang="ru-RU" sz="2200" baseline="30000" dirty="0" smtClean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mol/L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довољно јасно боје раствор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равнотежа између два индикаторска облика мора да се успостави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брзо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143000"/>
            <a:ext cx="777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 које треба да испуњава индикатор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5420380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baseline="0" dirty="0" smtClean="0">
                <a:solidFill>
                  <a:srgbClr val="002060"/>
                </a:solidFill>
                <a:latin typeface="Comic Sans MS"/>
              </a:rPr>
              <a:t>In + B </a:t>
            </a:r>
            <a:r>
              <a:rPr lang="en-US" sz="2800" b="1" baseline="0" dirty="0" smtClean="0">
                <a:solidFill>
                  <a:srgbClr val="002060"/>
                </a:solidFill>
                <a:latin typeface="Wingdings 3"/>
              </a:rPr>
              <a:t> </a:t>
            </a:r>
            <a:r>
              <a:rPr lang="en-US" sz="2800" b="1" baseline="0" dirty="0" err="1" smtClean="0">
                <a:solidFill>
                  <a:srgbClr val="002060"/>
                </a:solidFill>
                <a:latin typeface="Comic Sans MS"/>
              </a:rPr>
              <a:t>InB</a:t>
            </a:r>
            <a:r>
              <a:rPr lang="en-US" sz="2800" b="1" baseline="0" dirty="0" smtClean="0">
                <a:solidFill>
                  <a:srgbClr val="002060"/>
                </a:solidFill>
                <a:latin typeface="Comic Sans MS"/>
              </a:rPr>
              <a:t> 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5478959"/>
            <a:ext cx="495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- реакција тече у оба правца готово </a:t>
            </a:r>
            <a:br>
              <a:rPr lang="sr-Cyrl-RS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 тренутно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819400"/>
            <a:ext cx="8305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Волуметријске методе припадају групи најважнијих метода квантитативне хемијске анализе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може да се одреди велики број супстанци у широкој 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области концентрација 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брзе 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једноставне за извођење 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не захтевају компликовану опрему 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1066800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ВОЛУМЕТРИЈСKЕ (ТИТРИМЕТРИЈСKЕ) МЕТОДЕ АНАЛИЗЕ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2266146"/>
            <a:ext cx="86868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аналитичке 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методе засноване на мерењу </a:t>
            </a:r>
            <a:r>
              <a:rPr lang="ru-RU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запремине - </a:t>
            </a:r>
            <a:endParaRPr lang="en-US" sz="25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526110"/>
            <a:ext cx="1524000" cy="195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40101"/>
            <a:ext cx="861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Према врстама хемијских реакција у којима се примењују за одређивање ТЕ: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киселинско-базни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адсорпциони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металохромни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редокс-индикатори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       - (постоје и специфични индикатори)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19400" y="1219200"/>
            <a:ext cx="3348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Подела индикатора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0668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Киселинско-базни индикатори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981200"/>
            <a:ext cx="86106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иселинско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базни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индикатори су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интензивно обојене 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лабе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органске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киселине или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слабе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органске базе које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мењају боју у зависности од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вредности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раствора.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3429000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  <a:latin typeface="Comic Sans MS"/>
              </a:rPr>
              <a:t>HIn</a:t>
            </a:r>
            <a:r>
              <a:rPr lang="en-US" sz="2800" b="1" baseline="0" dirty="0" smtClean="0">
                <a:solidFill>
                  <a:srgbClr val="002060"/>
                </a:solidFill>
                <a:latin typeface="Comic Sans MS"/>
              </a:rPr>
              <a:t> </a:t>
            </a:r>
            <a:r>
              <a:rPr lang="en-US" sz="2800" b="1" baseline="0" dirty="0" smtClean="0">
                <a:solidFill>
                  <a:srgbClr val="002060"/>
                </a:solidFill>
                <a:latin typeface="Wingdings 3"/>
              </a:rPr>
              <a:t> </a:t>
            </a:r>
            <a:r>
              <a:rPr lang="en-US" sz="2800" b="1" dirty="0" smtClean="0">
                <a:solidFill>
                  <a:srgbClr val="002060"/>
                </a:solidFill>
                <a:latin typeface="Comic Sans MS"/>
              </a:rPr>
              <a:t>H</a:t>
            </a:r>
            <a:r>
              <a:rPr lang="en-US" sz="2800" b="1" baseline="30000" dirty="0" smtClean="0">
                <a:solidFill>
                  <a:srgbClr val="002060"/>
                </a:solidFill>
                <a:latin typeface="Comic Sans MS"/>
              </a:rPr>
              <a:t>+</a:t>
            </a:r>
            <a:r>
              <a:rPr lang="en-US" sz="2800" b="1" dirty="0" smtClean="0">
                <a:solidFill>
                  <a:srgbClr val="002060"/>
                </a:solidFill>
                <a:latin typeface="Comic Sans MS"/>
              </a:rPr>
              <a:t> + </a:t>
            </a:r>
            <a:r>
              <a:rPr lang="en-US" sz="2800" b="1" dirty="0" smtClean="0">
                <a:solidFill>
                  <a:srgbClr val="C00000"/>
                </a:solidFill>
                <a:latin typeface="Comic Sans MS"/>
              </a:rPr>
              <a:t>In</a:t>
            </a:r>
            <a:r>
              <a:rPr lang="en-US" sz="2800" b="1" baseline="30000" dirty="0" smtClean="0">
                <a:solidFill>
                  <a:srgbClr val="C00000"/>
                </a:solidFill>
                <a:latin typeface="Comic Sans MS"/>
              </a:rPr>
              <a:t>-</a:t>
            </a:r>
            <a:endParaRPr lang="en-US" sz="2800" baseline="30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0" y="3940314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исели облик              </a:t>
            </a:r>
            <a:r>
              <a:rPr lang="sr-Cyrl-R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базни облик</a:t>
            </a:r>
          </a:p>
          <a:p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боја 1                          </a:t>
            </a:r>
            <a:r>
              <a:rPr lang="sr-Cyrl-R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боја 2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5105400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Индикатори могу бити: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једнобојни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двобојни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image2.slideserve.com/3734992/slide4-n.jpg"/>
          <p:cNvPicPr>
            <a:picLocks noChangeAspect="1" noChangeArrowheads="1"/>
          </p:cNvPicPr>
          <p:nvPr/>
        </p:nvPicPr>
        <p:blipFill>
          <a:blip r:embed="rId2" cstate="print"/>
          <a:srcRect l="1111" t="1937" r="3333" b="2222"/>
          <a:stretch>
            <a:fillRect/>
          </a:stretch>
        </p:blipFill>
        <p:spPr bwMode="auto">
          <a:xfrm rot="60000">
            <a:off x="1252852" y="1676400"/>
            <a:ext cx="6553230" cy="492958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00" y="10668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Неки киселинско-базни индикатори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Box 3"/>
          <p:cNvSpPr txBox="1">
            <a:spLocks noChangeArrowheads="1"/>
          </p:cNvSpPr>
          <p:nvPr/>
        </p:nvSpPr>
        <p:spPr bwMode="auto">
          <a:xfrm>
            <a:off x="457200" y="2209800"/>
            <a:ext cx="990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HIn   </a:t>
            </a:r>
            <a:endParaRPr lang="en-US" sz="22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95400" y="2362200"/>
            <a:ext cx="609600" cy="0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295400" y="2514600"/>
            <a:ext cx="533400" cy="0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41" name="TextBox 10"/>
          <p:cNvSpPr txBox="1">
            <a:spLocks noChangeArrowheads="1"/>
          </p:cNvSpPr>
          <p:nvPr/>
        </p:nvSpPr>
        <p:spPr bwMode="auto">
          <a:xfrm>
            <a:off x="2133600" y="2209800"/>
            <a:ext cx="1828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sz="22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+ In</a:t>
            </a:r>
            <a:r>
              <a:rPr lang="sr-Latn-CS" sz="22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2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46" name="TextBox 16"/>
          <p:cNvSpPr txBox="1">
            <a:spLocks noChangeArrowheads="1"/>
          </p:cNvSpPr>
          <p:nvPr/>
        </p:nvSpPr>
        <p:spPr bwMode="auto">
          <a:xfrm>
            <a:off x="228600" y="2667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b="1" dirty="0" smtClean="0"/>
              <a:t>обојен</a:t>
            </a:r>
            <a:endParaRPr lang="en-US" b="1" dirty="0"/>
          </a:p>
        </p:txBody>
      </p:sp>
      <p:sp>
        <p:nvSpPr>
          <p:cNvPr id="65548" name="TextBox 18"/>
          <p:cNvSpPr txBox="1">
            <a:spLocks noChangeArrowheads="1"/>
          </p:cNvSpPr>
          <p:nvPr/>
        </p:nvSpPr>
        <p:spPr bwMode="auto">
          <a:xfrm>
            <a:off x="2514600" y="2667000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b="1" dirty="0" smtClean="0"/>
              <a:t>безбојан</a:t>
            </a:r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2362200" y="12954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Једнобојни индикатори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5181600" y="2209800"/>
            <a:ext cx="990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HIn   </a:t>
            </a:r>
            <a:endParaRPr lang="en-US" sz="22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019800" y="2362200"/>
            <a:ext cx="609600" cy="0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019800" y="2514600"/>
            <a:ext cx="533400" cy="0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0"/>
          <p:cNvSpPr txBox="1">
            <a:spLocks noChangeArrowheads="1"/>
          </p:cNvSpPr>
          <p:nvPr/>
        </p:nvSpPr>
        <p:spPr bwMode="auto">
          <a:xfrm>
            <a:off x="6858000" y="2209800"/>
            <a:ext cx="1828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sz="22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+ In</a:t>
            </a:r>
            <a:r>
              <a:rPr lang="sr-Latn-CS" sz="22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2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16"/>
          <p:cNvSpPr txBox="1">
            <a:spLocks noChangeArrowheads="1"/>
          </p:cNvSpPr>
          <p:nvPr/>
        </p:nvSpPr>
        <p:spPr bwMode="auto">
          <a:xfrm>
            <a:off x="7315200" y="2667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b="1" dirty="0" smtClean="0"/>
              <a:t>обојен</a:t>
            </a:r>
            <a:endParaRPr lang="en-US" b="1" dirty="0"/>
          </a:p>
        </p:txBody>
      </p:sp>
      <p:sp>
        <p:nvSpPr>
          <p:cNvPr id="37" name="TextBox 18"/>
          <p:cNvSpPr txBox="1">
            <a:spLocks noChangeArrowheads="1"/>
          </p:cNvSpPr>
          <p:nvPr/>
        </p:nvSpPr>
        <p:spPr bwMode="auto">
          <a:xfrm>
            <a:off x="4953000" y="2743200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b="1" dirty="0" smtClean="0"/>
              <a:t>безбојан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886200" y="2362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или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04800" y="3657600"/>
            <a:ext cx="64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Обојен је само један од облика индикатора (фенолфталеин).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Picture 3" descr="C:\Users\korisnik\Desktop\f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733800"/>
            <a:ext cx="1555679" cy="1018054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381000" y="541020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Титрација уз једнобојне индикаторе се врши до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вредности у којој се постигне један одређени интензитет боје.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838200" y="4114800"/>
          <a:ext cx="2317750" cy="990600"/>
        </p:xfrm>
        <a:graphic>
          <a:graphicData uri="http://schemas.openxmlformats.org/presentationml/2006/ole">
            <p:oleObj spid="_x0000_s52227" name="CS ChemDraw Drawing" r:id="rId3" imgW="1522080" imgH="650160" progId="ChemDraw.Document.6.0">
              <p:embed/>
            </p:oleObj>
          </a:graphicData>
        </a:graphic>
      </p:graphicFrame>
      <p:sp>
        <p:nvSpPr>
          <p:cNvPr id="33808" name="TextBox 29"/>
          <p:cNvSpPr txBox="1">
            <a:spLocks noChangeArrowheads="1"/>
          </p:cNvSpPr>
          <p:nvPr/>
        </p:nvSpPr>
        <p:spPr bwMode="auto">
          <a:xfrm>
            <a:off x="3581400" y="4267200"/>
            <a:ext cx="8382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400" b="1" dirty="0">
                <a:solidFill>
                  <a:srgbClr val="000066"/>
                </a:solidFill>
                <a:sym typeface="Symbol" pitchFamily="18" charset="2"/>
              </a:rPr>
              <a:t></a:t>
            </a:r>
            <a:r>
              <a:rPr lang="sr-Latn-CS" dirty="0">
                <a:sym typeface="Symbol" pitchFamily="18" charset="2"/>
              </a:rPr>
              <a:t> </a:t>
            </a:r>
            <a:endParaRPr lang="en-US" dirty="0"/>
          </a:p>
        </p:txBody>
      </p:sp>
      <p:sp>
        <p:nvSpPr>
          <p:cNvPr id="33809" name="TextBox 30"/>
          <p:cNvSpPr txBox="1">
            <a:spLocks noChangeArrowheads="1"/>
          </p:cNvSpPr>
          <p:nvPr/>
        </p:nvSpPr>
        <p:spPr bwMode="auto">
          <a:xfrm>
            <a:off x="228600" y="3505200"/>
            <a:ext cx="6400800" cy="47705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Константа дисоцијације индикатора: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4800600" y="4073525"/>
          <a:ext cx="2590800" cy="955675"/>
        </p:xfrm>
        <a:graphic>
          <a:graphicData uri="http://schemas.openxmlformats.org/presentationml/2006/ole">
            <p:oleObj spid="_x0000_s52228" name="CS ChemDraw Drawing" r:id="rId4" imgW="1728360" imgH="638640" progId="ChemDraw.Document.6.0">
              <p:embed/>
            </p:oleObj>
          </a:graphicData>
        </a:graphic>
      </p:graphicFrame>
      <p:sp>
        <p:nvSpPr>
          <p:cNvPr id="19" name="Rectangle 18"/>
          <p:cNvSpPr/>
          <p:nvPr/>
        </p:nvSpPr>
        <p:spPr>
          <a:xfrm>
            <a:off x="2362200" y="10668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Двобојни индикатори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95400" y="2136576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  <a:latin typeface="Comic Sans MS"/>
              </a:rPr>
              <a:t>HIn</a:t>
            </a:r>
            <a:r>
              <a:rPr lang="en-US" sz="2800" b="1" baseline="0" dirty="0" smtClean="0">
                <a:solidFill>
                  <a:srgbClr val="002060"/>
                </a:solidFill>
                <a:latin typeface="Comic Sans MS"/>
              </a:rPr>
              <a:t> </a:t>
            </a:r>
            <a:r>
              <a:rPr lang="en-US" sz="2800" b="1" baseline="0" dirty="0" smtClean="0">
                <a:solidFill>
                  <a:srgbClr val="002060"/>
                </a:solidFill>
                <a:latin typeface="Wingdings 3"/>
              </a:rPr>
              <a:t> </a:t>
            </a:r>
            <a:r>
              <a:rPr lang="en-US" sz="2800" b="1" dirty="0" smtClean="0">
                <a:solidFill>
                  <a:srgbClr val="002060"/>
                </a:solidFill>
                <a:latin typeface="Comic Sans MS"/>
              </a:rPr>
              <a:t>H</a:t>
            </a:r>
            <a:r>
              <a:rPr lang="en-US" sz="2800" b="1" baseline="30000" dirty="0" smtClean="0">
                <a:solidFill>
                  <a:srgbClr val="002060"/>
                </a:solidFill>
                <a:latin typeface="Comic Sans MS"/>
              </a:rPr>
              <a:t>+</a:t>
            </a:r>
            <a:r>
              <a:rPr lang="en-US" sz="2800" b="1" dirty="0" smtClean="0">
                <a:solidFill>
                  <a:srgbClr val="002060"/>
                </a:solidFill>
                <a:latin typeface="Comic Sans MS"/>
              </a:rPr>
              <a:t> + </a:t>
            </a:r>
            <a:r>
              <a:rPr lang="en-US" sz="2800" b="1" dirty="0" smtClean="0">
                <a:solidFill>
                  <a:srgbClr val="C00000"/>
                </a:solidFill>
                <a:latin typeface="Comic Sans MS"/>
              </a:rPr>
              <a:t>In</a:t>
            </a:r>
            <a:r>
              <a:rPr lang="en-US" sz="2800" b="1" baseline="30000" dirty="0" smtClean="0">
                <a:solidFill>
                  <a:srgbClr val="C00000"/>
                </a:solidFill>
                <a:latin typeface="Comic Sans MS"/>
              </a:rPr>
              <a:t>-</a:t>
            </a:r>
            <a:endParaRPr lang="en-US" sz="2800" baseline="30000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5400" y="264789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боја 1                          </a:t>
            </a:r>
            <a:r>
              <a:rPr lang="sr-Cyrl-R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боја 2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7086600" y="4343400"/>
            <a:ext cx="1295400" cy="53340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7924800" y="4352925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CS" sz="2800" baseline="30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sr-Latn-CS" sz="2800" i="1" dirty="0">
                <a:latin typeface="Times New Roman" pitchFamily="18" charset="0"/>
                <a:cs typeface="Times New Roman" pitchFamily="18" charset="0"/>
              </a:rPr>
              <a:t>log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762000" y="5486400"/>
          <a:ext cx="3308350" cy="990600"/>
        </p:xfrm>
        <a:graphic>
          <a:graphicData uri="http://schemas.openxmlformats.org/presentationml/2006/ole">
            <p:oleObj spid="_x0000_s52229" name="CS ChemDraw Drawing" r:id="rId5" imgW="2045880" imgH="612000" progId="ChemDraw.Document.6.0">
              <p:embed/>
            </p:oleObj>
          </a:graphicData>
        </a:graphic>
      </p:graphicFrame>
      <p:sp>
        <p:nvSpPr>
          <p:cNvPr id="24" name="TextBox 8"/>
          <p:cNvSpPr txBox="1">
            <a:spLocks noChangeArrowheads="1"/>
          </p:cNvSpPr>
          <p:nvPr/>
        </p:nvSpPr>
        <p:spPr bwMode="auto">
          <a:xfrm>
            <a:off x="4572000" y="5867400"/>
            <a:ext cx="41148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500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вредност индикатора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6" descr="C:\Users\korisnik\Desktop\m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2209800"/>
            <a:ext cx="1373954" cy="93345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6248400" y="1828800"/>
            <a:ext cx="190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метилоранж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8" grpId="0"/>
      <p:bldP spid="33809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TextBox 9"/>
          <p:cNvSpPr txBox="1">
            <a:spLocks noChangeArrowheads="1"/>
          </p:cNvSpPr>
          <p:nvPr/>
        </p:nvSpPr>
        <p:spPr bwMode="auto">
          <a:xfrm>
            <a:off x="1676400" y="4780746"/>
            <a:ext cx="32004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CS" sz="2500" b="1" dirty="0">
                <a:latin typeface="Times New Roman" pitchFamily="18" charset="0"/>
                <a:cs typeface="Times New Roman" pitchFamily="18" charset="0"/>
              </a:rPr>
              <a:t>50% HIn      50% In</a:t>
            </a:r>
            <a:r>
              <a:rPr lang="sr-Latn-CS" sz="25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25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4" name="TextBox 10"/>
          <p:cNvSpPr txBox="1">
            <a:spLocks noChangeArrowheads="1"/>
          </p:cNvSpPr>
          <p:nvPr/>
        </p:nvSpPr>
        <p:spPr bwMode="auto">
          <a:xfrm>
            <a:off x="1676400" y="5334000"/>
            <a:ext cx="5105400" cy="111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500" b="1" dirty="0" err="1">
                <a:latin typeface="Times New Roman" pitchFamily="18" charset="0"/>
                <a:cs typeface="Times New Roman" pitchFamily="18" charset="0"/>
              </a:rPr>
              <a:t>HIn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] = [In</a:t>
            </a:r>
            <a:r>
              <a:rPr lang="en-US" sz="25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endParaRPr lang="en-US" sz="2500" b="1" baseline="30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pH  =  </a:t>
            </a:r>
            <a:r>
              <a:rPr lang="en-US" sz="2500" b="1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500" b="1" i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sz="2500" b="1" dirty="0" smtClean="0">
                <a:latin typeface="Times New Roman" pitchFamily="18" charset="0"/>
                <a:cs typeface="Times New Roman" pitchFamily="18" charset="0"/>
              </a:rPr>
              <a:t>индикатор мења боју</a:t>
            </a:r>
            <a:endParaRPr lang="en-US" sz="2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5" name="TextBox 11"/>
          <p:cNvSpPr txBox="1">
            <a:spLocks noChangeArrowheads="1"/>
          </p:cNvSpPr>
          <p:nvPr/>
        </p:nvSpPr>
        <p:spPr bwMode="auto">
          <a:xfrm>
            <a:off x="1219200" y="3200400"/>
            <a:ext cx="266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pH  = 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800" b="1" i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 1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6" name="TextBox 12"/>
          <p:cNvSpPr txBox="1">
            <a:spLocks noChangeArrowheads="1"/>
          </p:cNvSpPr>
          <p:nvPr/>
        </p:nvSpPr>
        <p:spPr bwMode="auto">
          <a:xfrm>
            <a:off x="3962400" y="3276600"/>
            <a:ext cx="5181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- интервал промене боје индикатора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2743200" y="1066800"/>
          <a:ext cx="3308350" cy="990600"/>
        </p:xfrm>
        <a:graphic>
          <a:graphicData uri="http://schemas.openxmlformats.org/presentationml/2006/ole">
            <p:oleObj spid="_x0000_s53252" name="CS ChemDraw Drawing" r:id="rId3" imgW="2045880" imgH="612000" progId="ChemDraw.Document.6.0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8600" y="2202359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Индикатор неће мењати боју континуирано у току титрације, нити у једној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вредности већ ће је мењати у интервалу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чије су границе: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403115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Најоштрија промена боје ће бити када су концентрације оба индикаторска облика једнаке: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/>
      <p:bldP spid="34824" grpId="0"/>
      <p:bldP spid="34825" grpId="0"/>
      <p:bldP spid="348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 l="3896" b="5933"/>
          <a:stretch>
            <a:fillRect/>
          </a:stretch>
        </p:blipFill>
        <p:spPr bwMode="auto">
          <a:xfrm>
            <a:off x="1828800" y="19050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362200"/>
            <a:ext cx="83058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аствори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реагенаса тачно познате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концентрације називају се </a:t>
            </a:r>
            <a:r>
              <a:rPr lang="ru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тандардним растворима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(титрациона средства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тачност волуметријске методе директно зависи од тачности концентрације стандардног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1295400"/>
            <a:ext cx="708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Стандардни раствори у волуметрији</a:t>
            </a:r>
          </a:p>
        </p:txBody>
      </p:sp>
      <p:pic>
        <p:nvPicPr>
          <p:cNvPr id="5" name="Picture 6" descr="5580_l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648200"/>
            <a:ext cx="914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Imag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5181600"/>
            <a:ext cx="1454462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" y="6019800"/>
            <a:ext cx="2537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одмерн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/нормални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суду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575446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доњи мениск течности на црти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447800"/>
            <a:ext cx="82296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Према начину припре деле се на: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1066800" y="2362200"/>
          <a:ext cx="7162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1371600"/>
            <a:ext cx="86106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Примарни стандардни раствори :</a:t>
            </a:r>
          </a:p>
          <a:p>
            <a:pPr>
              <a:spcAft>
                <a:spcPts val="1200"/>
              </a:spcAft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директно се припремају прецизним одмеравањем потребне количине чисте супстанце на аналитичкој ваги, њеним растварањем и разблаживањем до тачно познате запремине (у одмерном суду/нормалном суду).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5943600"/>
            <a:ext cx="84582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Тако припремљен раствор је тачно познате концентрације.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95400" y="3733800"/>
            <a:ext cx="6235273" cy="1828800"/>
            <a:chOff x="228600" y="2286000"/>
            <a:chExt cx="6235273" cy="1828800"/>
          </a:xfrm>
        </p:grpSpPr>
        <p:pic>
          <p:nvPicPr>
            <p:cNvPr id="6" name="Picture 2" descr="Image result for standardni rastvor u normalnom sudu"/>
            <p:cNvPicPr>
              <a:picLocks noChangeAspect="1" noChangeArrowheads="1"/>
            </p:cNvPicPr>
            <p:nvPr/>
          </p:nvPicPr>
          <p:blipFill>
            <a:blip r:embed="rId2" cstate="print"/>
            <a:srcRect l="22839" t="13404" r="59155" b="75873"/>
            <a:stretch>
              <a:fillRect/>
            </a:stretch>
          </p:blipFill>
          <p:spPr bwMode="auto">
            <a:xfrm>
              <a:off x="228600" y="3276600"/>
              <a:ext cx="974188" cy="609600"/>
            </a:xfrm>
            <a:prstGeom prst="rect">
              <a:avLst/>
            </a:prstGeom>
            <a:noFill/>
          </p:spPr>
        </p:pic>
        <p:pic>
          <p:nvPicPr>
            <p:cNvPr id="7" name="Picture 2" descr="Image result for standardni rastvor u normalnom sudu"/>
            <p:cNvPicPr>
              <a:picLocks noChangeAspect="1" noChangeArrowheads="1"/>
            </p:cNvPicPr>
            <p:nvPr/>
          </p:nvPicPr>
          <p:blipFill>
            <a:blip r:embed="rId2" cstate="print"/>
            <a:srcRect l="2817" t="36191" r="76056" b="45043"/>
            <a:stretch>
              <a:fillRect/>
            </a:stretch>
          </p:blipFill>
          <p:spPr bwMode="auto">
            <a:xfrm>
              <a:off x="4419600" y="3200400"/>
              <a:ext cx="816429" cy="762000"/>
            </a:xfrm>
            <a:prstGeom prst="rect">
              <a:avLst/>
            </a:prstGeom>
            <a:noFill/>
          </p:spPr>
        </p:pic>
        <p:pic>
          <p:nvPicPr>
            <p:cNvPr id="8" name="Picture 5" descr="C:\Users\korisnik\Desktop\r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76400" y="2971800"/>
              <a:ext cx="832757" cy="971550"/>
            </a:xfrm>
            <a:prstGeom prst="rect">
              <a:avLst/>
            </a:prstGeom>
            <a:noFill/>
          </p:spPr>
        </p:pic>
        <p:pic>
          <p:nvPicPr>
            <p:cNvPr id="9" name="Picture 6" descr="C:\Users\korisnik\Desktop\r2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19400" y="2286000"/>
              <a:ext cx="914400" cy="1759285"/>
            </a:xfrm>
            <a:prstGeom prst="rect">
              <a:avLst/>
            </a:prstGeom>
            <a:noFill/>
          </p:spPr>
        </p:pic>
        <p:pic>
          <p:nvPicPr>
            <p:cNvPr id="10" name="Picture 7" descr="C:\Users\korisnik\Desktop\r3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43600" y="2867025"/>
              <a:ext cx="520273" cy="1247775"/>
            </a:xfrm>
            <a:prstGeom prst="rect">
              <a:avLst/>
            </a:prstGeom>
            <a:noFill/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1295400" y="3581400"/>
              <a:ext cx="381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590800" y="3581400"/>
              <a:ext cx="381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3886200" y="3581400"/>
              <a:ext cx="381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410200" y="3581400"/>
              <a:ext cx="381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Image result for titrator metroh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81200"/>
            <a:ext cx="3943350" cy="394335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438400"/>
            <a:ext cx="2209800" cy="282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" y="1447800"/>
            <a:ext cx="563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Волуметријске титрације некада и сада: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62" name="Picture 10" descr="Image result for poluautomatske birete"/>
          <p:cNvPicPr>
            <a:picLocks noChangeAspect="1" noChangeArrowheads="1"/>
          </p:cNvPicPr>
          <p:nvPr/>
        </p:nvPicPr>
        <p:blipFill>
          <a:blip r:embed="rId4" cstate="print"/>
          <a:srcRect l="20144" r="16547"/>
          <a:stretch>
            <a:fillRect/>
          </a:stretch>
        </p:blipFill>
        <p:spPr bwMode="auto">
          <a:xfrm>
            <a:off x="3352800" y="3048000"/>
            <a:ext cx="1386950" cy="219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676400"/>
            <a:ext cx="8915400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Секундарни стандардни раствори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Aft>
                <a:spcPts val="1200"/>
              </a:spcAft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припремају се као раствори приближно познате 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концентрације.</a:t>
            </a:r>
          </a:p>
          <a:p>
            <a:pPr>
              <a:spcAft>
                <a:spcPts val="1200"/>
              </a:spcAft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ачна концентрација се одређује титрацијом примарном 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стандардном супстанцом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4648200"/>
            <a:ext cx="8382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Поступак одређивања тачне концентрације ових раствора се назива </a:t>
            </a:r>
            <a:r>
              <a:rPr lang="ru-RU" sz="2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стандардизација</a:t>
            </a:r>
            <a:r>
              <a:rPr lang="ru-RU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685800" y="2438400"/>
          <a:ext cx="7924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1219200"/>
            <a:ext cx="8305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Да би нека супстанца служила као примарни стандард треба да испуњава следеће услове: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581400"/>
            <a:ext cx="79248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Стандардне растворе треба правилно чувати у одговарајућим и добро затвореним боцама.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Kонцентрација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“идеалног” стандардног раствора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току чувања треба да остане непромењена више месеци.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Врло мало стандардних раствора је тако стабилно, па се врши провера концентрације - рестандардизација.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87959"/>
            <a:ext cx="8763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Примери супстанце које задовољавају особине примарних супстанци: </a:t>
            </a:r>
          </a:p>
          <a:p>
            <a:pPr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Na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NaCl, KCl, 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KBrO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2H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O, Na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2H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endParaRPr lang="en-US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2438400"/>
            <a:ext cx="7848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 секундарни раствори користе се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NaOH, KOH, Na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KMnO</a:t>
            </a:r>
            <a:r>
              <a:rPr lang="sr-Latn-CS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2200" baseline="-25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129540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Технике волуметријских одређивања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304800" y="2590800"/>
          <a:ext cx="84582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4495800"/>
            <a:ext cx="85344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Ако хемијска реакција није погодна за директну титрацију (мала брзина, споредне реакције, не постоји одговарајући индикатор) онда се одређивање врши индиректно.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82346" y="1066800"/>
            <a:ext cx="3513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Директна титрација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2057400"/>
            <a:ext cx="8458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Cyrl-RS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Супстанца која се одређује титрује се директно стандардним раствором реагенса, уз примену одговарајућих индикатора.</a:t>
            </a:r>
            <a:endParaRPr lang="en-US" sz="25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5600" y="3581400"/>
            <a:ext cx="22621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srgbClr val="C00000"/>
                </a:solidFill>
                <a:latin typeface="Comic Sans MS"/>
              </a:rPr>
              <a:t>A </a:t>
            </a:r>
            <a:r>
              <a:rPr lang="en-US" sz="2800" b="1" dirty="0" smtClean="0">
                <a:solidFill>
                  <a:prstClr val="black"/>
                </a:solidFill>
                <a:latin typeface="Comic Sans MS"/>
              </a:rPr>
              <a:t>+ B </a:t>
            </a:r>
            <a:r>
              <a:rPr lang="en-US" sz="2800" b="1" dirty="0" smtClean="0">
                <a:solidFill>
                  <a:prstClr val="black"/>
                </a:solidFill>
                <a:latin typeface="Wingdings 3"/>
              </a:rPr>
              <a:t> </a:t>
            </a:r>
            <a:r>
              <a:rPr lang="en-US" sz="2800" b="1" dirty="0" smtClean="0">
                <a:solidFill>
                  <a:prstClr val="black"/>
                </a:solidFill>
                <a:latin typeface="Comic Sans MS"/>
              </a:rPr>
              <a:t>C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09800"/>
            <a:ext cx="8610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У раствор супстанце која се одређује додаје се вишак стандардног раствора реагенса и после завршене реакције вишак реагенса се титрује применом друге хемијске реакције (већа је грешка).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1143000"/>
            <a:ext cx="586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Повратна титрација - ретитрација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5600" y="5257800"/>
            <a:ext cx="403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pt-BR" sz="2800" b="1" baseline="0" dirty="0" smtClean="0">
                <a:solidFill>
                  <a:srgbClr val="002060"/>
                </a:solidFill>
                <a:latin typeface="Comic Sans MS"/>
              </a:rPr>
              <a:t>B</a:t>
            </a:r>
            <a:r>
              <a:rPr lang="sr-Cyrl-RS" sz="2800" b="1" baseline="-25000" dirty="0" smtClean="0">
                <a:solidFill>
                  <a:srgbClr val="002060"/>
                </a:solidFill>
                <a:latin typeface="Comic Sans MS"/>
              </a:rPr>
              <a:t>(вишак)</a:t>
            </a:r>
            <a:r>
              <a:rPr lang="pt-BR" sz="2800" b="1" baseline="-25000" dirty="0" smtClean="0">
                <a:solidFill>
                  <a:srgbClr val="002060"/>
                </a:solidFill>
                <a:latin typeface="Comic Sans MS"/>
              </a:rPr>
              <a:t> </a:t>
            </a:r>
            <a:r>
              <a:rPr lang="pt-BR" sz="2800" b="1" baseline="0" dirty="0" smtClean="0">
                <a:solidFill>
                  <a:srgbClr val="002060"/>
                </a:solidFill>
                <a:latin typeface="Comic Sans MS"/>
              </a:rPr>
              <a:t>+ D </a:t>
            </a:r>
            <a:r>
              <a:rPr lang="pt-BR" sz="2800" b="1" baseline="0" dirty="0" smtClean="0">
                <a:solidFill>
                  <a:srgbClr val="002060"/>
                </a:solidFill>
                <a:latin typeface="Wingdings 3"/>
              </a:rPr>
              <a:t> </a:t>
            </a:r>
            <a:r>
              <a:rPr lang="pt-BR" sz="2800" b="1" baseline="0" dirty="0" smtClean="0">
                <a:solidFill>
                  <a:srgbClr val="002060"/>
                </a:solidFill>
                <a:latin typeface="Comic Sans MS"/>
              </a:rPr>
              <a:t>E 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4343400"/>
            <a:ext cx="24176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2400"/>
              </a:spcAft>
            </a:pPr>
            <a:r>
              <a:rPr lang="pt-BR" sz="2800" b="1" dirty="0" smtClean="0">
                <a:solidFill>
                  <a:srgbClr val="C00000"/>
                </a:solidFill>
                <a:latin typeface="Comic Sans MS"/>
              </a:rPr>
              <a:t>A + B </a:t>
            </a:r>
            <a:r>
              <a:rPr lang="pt-BR" sz="2800" b="1" dirty="0" smtClean="0">
                <a:solidFill>
                  <a:srgbClr val="C00000"/>
                </a:solidFill>
                <a:latin typeface="Wingdings 3"/>
              </a:rPr>
              <a:t> </a:t>
            </a:r>
            <a:r>
              <a:rPr lang="pt-BR" sz="2800" b="1" dirty="0" smtClean="0">
                <a:solidFill>
                  <a:srgbClr val="C00000"/>
                </a:solidFill>
                <a:latin typeface="Comic Sans MS"/>
              </a:rPr>
              <a:t>C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0" y="3733800"/>
            <a:ext cx="3581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baseline="0" dirty="0" smtClean="0">
                <a:solidFill>
                  <a:srgbClr val="C00000"/>
                </a:solidFill>
                <a:latin typeface="Comic Sans MS"/>
              </a:rPr>
              <a:t>AB + C </a:t>
            </a:r>
            <a:r>
              <a:rPr lang="pt-BR" sz="2800" b="1" baseline="0" dirty="0" smtClean="0">
                <a:solidFill>
                  <a:srgbClr val="C00000"/>
                </a:solidFill>
                <a:latin typeface="Wingdings 3"/>
              </a:rPr>
              <a:t> </a:t>
            </a:r>
            <a:r>
              <a:rPr lang="pt-BR" sz="2800" b="1" baseline="0" dirty="0" smtClean="0">
                <a:solidFill>
                  <a:srgbClr val="C00000"/>
                </a:solidFill>
                <a:latin typeface="Comic Sans MS"/>
              </a:rPr>
              <a:t>CB + A </a:t>
            </a:r>
            <a:endParaRPr lang="sr-Cyrl-RS" sz="2800" b="1" baseline="0" dirty="0" smtClean="0">
              <a:solidFill>
                <a:srgbClr val="C00000"/>
              </a:solidFill>
              <a:latin typeface="Comic Sans MS"/>
            </a:endParaRPr>
          </a:p>
          <a:p>
            <a:r>
              <a:rPr lang="pt-BR" sz="2800" b="1" baseline="0" dirty="0" smtClean="0">
                <a:solidFill>
                  <a:srgbClr val="C00000"/>
                </a:solidFill>
                <a:latin typeface="Comic Sans MS"/>
              </a:rPr>
              <a:t>A + D </a:t>
            </a:r>
            <a:r>
              <a:rPr lang="pt-BR" sz="2800" b="1" baseline="0" dirty="0" smtClean="0">
                <a:solidFill>
                  <a:srgbClr val="C00000"/>
                </a:solidFill>
                <a:latin typeface="Wingdings 3"/>
              </a:rPr>
              <a:t> </a:t>
            </a:r>
            <a:r>
              <a:rPr lang="pt-BR" sz="2800" b="1" baseline="0" dirty="0" smtClean="0">
                <a:solidFill>
                  <a:srgbClr val="C00000"/>
                </a:solidFill>
                <a:latin typeface="Comic Sans MS"/>
              </a:rPr>
              <a:t>E</a:t>
            </a:r>
            <a:endParaRPr lang="sr-Cyrl-RS" dirty="0" smtClean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143000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Титрација истискивањем - супституцијом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2286000"/>
            <a:ext cx="86868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Одређивана супстанца врши истискивање неке друге супстанце из једињења и ослобођена супстанца се титрује применом неке друге хемијске реакције.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4876800"/>
            <a:ext cx="8305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Cyrl-RS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Индиректне титрације су подложне већим грешкама и изводе се само уколико директна титрација није могућа.</a:t>
            </a:r>
            <a:endParaRPr lang="en-US" sz="2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810000"/>
            <a:ext cx="88392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 запремине утрошеног реагенса и његове познате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израчунава се количина тражене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супстанце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описана операција се назива титрација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10668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Титрација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133600"/>
            <a:ext cx="30480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2057400"/>
            <a:ext cx="5486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раствору супстанце која се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одређује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додаје се раствор реагенса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познате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концентрације све док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одређивана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супстанца потпуно не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изреагује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 реагенсом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1371600"/>
            <a:ext cx="784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реагенс који се додаје и којим се врши титрација назива се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титрационо средство или титрант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 одређивана супстанца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титрована супстанца или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титранд.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503590" y="2743200"/>
            <a:ext cx="4421210" cy="3691354"/>
            <a:chOff x="3503590" y="2743200"/>
            <a:chExt cx="4421210" cy="3691354"/>
          </a:xfrm>
        </p:grpSpPr>
        <p:sp>
          <p:nvSpPr>
            <p:cNvPr id="5" name="TextBox 4"/>
            <p:cNvSpPr txBox="1"/>
            <p:nvPr/>
          </p:nvSpPr>
          <p:spPr>
            <a:xfrm>
              <a:off x="4495800" y="3510677"/>
              <a:ext cx="3429000" cy="2923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Cyrl-RS" b="1" dirty="0" smtClean="0">
                  <a:latin typeface="Times New Roman" pitchFamily="18" charset="0"/>
                  <a:cs typeface="Times New Roman" pitchFamily="18" charset="0"/>
                </a:rPr>
                <a:t>т</a:t>
              </a:r>
              <a:r>
                <a:rPr lang="sr-Cyrl-RS" b="1" dirty="0" smtClean="0">
                  <a:latin typeface="Times New Roman" pitchFamily="18" charset="0"/>
                  <a:cs typeface="Times New Roman" pitchFamily="18" charset="0"/>
                </a:rPr>
                <a:t>итрант</a:t>
              </a:r>
            </a:p>
            <a:p>
              <a:endParaRPr lang="sr-Cyrl-RS" sz="22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sr-Cyrl-RS" b="1" dirty="0" smtClean="0">
                  <a:latin typeface="Times New Roman" pitchFamily="18" charset="0"/>
                  <a:cs typeface="Times New Roman" pitchFamily="18" charset="0"/>
                </a:rPr>
                <a:t>бирета</a:t>
              </a:r>
            </a:p>
            <a:p>
              <a:endParaRPr lang="sr-Cyrl-RS" b="1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sr-Cyrl-RS" b="1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sr-Cyrl-RS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sr-Cyrl-RS" b="1" dirty="0" smtClean="0">
                  <a:latin typeface="Times New Roman" pitchFamily="18" charset="0"/>
                  <a:cs typeface="Times New Roman" pitchFamily="18" charset="0"/>
                </a:rPr>
                <a:t>ерленмајер</a:t>
              </a:r>
            </a:p>
            <a:p>
              <a:endParaRPr lang="sr-Cyrl-RS" sz="15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sr-Cyrl-RS" sz="15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sr-Cyrl-RS" b="1" dirty="0" smtClean="0">
                  <a:latin typeface="Times New Roman" pitchFamily="18" charset="0"/>
                  <a:cs typeface="Times New Roman" pitchFamily="18" charset="0"/>
                </a:rPr>
                <a:t>узорак (титранд) + индикатор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57600" y="2743200"/>
              <a:ext cx="366296" cy="2547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9" name="Object 17"/>
            <p:cNvGraphicFramePr>
              <a:graphicFrameLocks noChangeAspect="1"/>
            </p:cNvGraphicFramePr>
            <p:nvPr/>
          </p:nvGraphicFramePr>
          <p:xfrm>
            <a:off x="3503590" y="5334000"/>
            <a:ext cx="687410" cy="973831"/>
          </p:xfrm>
          <a:graphic>
            <a:graphicData uri="http://schemas.openxmlformats.org/presentationml/2006/ole">
              <p:oleObj spid="_x0000_s49153" name="Bitmap Image" r:id="rId4" imgW="1028844" imgH="1457143" progId="Paint.Picture">
                <p:embed/>
              </p:oleObj>
            </a:graphicData>
          </a:graphic>
        </p:graphicFrame>
        <p:cxnSp>
          <p:nvCxnSpPr>
            <p:cNvPr id="11" name="Straight Arrow Connector 10"/>
            <p:cNvCxnSpPr/>
            <p:nvPr/>
          </p:nvCxnSpPr>
          <p:spPr>
            <a:xfrm flipH="1">
              <a:off x="3810000" y="3733800"/>
              <a:ext cx="533400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3886200" y="4343400"/>
              <a:ext cx="533400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3962400" y="5410200"/>
              <a:ext cx="533400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3962400" y="6172200"/>
              <a:ext cx="533400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133600"/>
            <a:ext cx="8763000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У зависности од врсте хемијске реакције на којој се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заснивају деле се на: </a:t>
            </a:r>
            <a:endParaRPr lang="sr-Cyrl-R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методе засноване на киселинско-базним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реакцијама: </a:t>
            </a:r>
            <a:r>
              <a:rPr lang="sr-Cyrl-RS" sz="2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киселинско-базне методе</a:t>
            </a:r>
            <a:endParaRPr lang="sr-Cyrl-RS" sz="25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методе засноване на реакцијама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таложења: таложне методе</a:t>
            </a:r>
            <a:endParaRPr lang="sr-Cyrl-RS" sz="25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методе засноване на реакцијама грађења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комплекса: </a:t>
            </a:r>
            <a:r>
              <a:rPr lang="sr-Cyrl-RS" sz="2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комплексометријске методе</a:t>
            </a:r>
            <a:endParaRPr lang="sr-Cyrl-RS" sz="25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методе засноване на реакцијама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оксидо-редукције: </a:t>
            </a:r>
            <a:r>
              <a:rPr lang="sr-Cyrl-RS" sz="2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редокс методе</a:t>
            </a:r>
            <a:endParaRPr lang="sr-Cyrl-RS" sz="25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219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Подела волуметријских метода анализе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5800" y="2286000"/>
          <a:ext cx="7924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1143000"/>
            <a:ext cx="8153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 </a:t>
            </a:r>
            <a:r>
              <a:rPr lang="ru-RU" sz="2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које треба да испуњава хемијска реакција која се примењује у волуметријској </a:t>
            </a:r>
            <a:r>
              <a:rPr lang="ru-RU" sz="2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анализи</a:t>
            </a:r>
            <a:endParaRPr lang="en-US" sz="2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136339"/>
            <a:ext cx="8839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Тачка еквиваленције </a:t>
            </a:r>
            <a:r>
              <a:rPr lang="sr-Cyrl-RS" sz="2500" b="1" dirty="0" smtClean="0">
                <a:latin typeface="Times New Roman" pitchFamily="18" charset="0"/>
                <a:cs typeface="Times New Roman" pitchFamily="18" charset="0"/>
              </a:rPr>
              <a:t>(ТЕ)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- тренутак када је додата стехиометријски еквивалентна количина титрационог средства према хемијској једначини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реакције.</a:t>
            </a:r>
            <a:endParaRPr lang="sr-Cyrl-RS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066800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Тачка еквиваленције</a:t>
            </a:r>
            <a:r>
              <a:rPr lang="sr-Cyrl-R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(ТЕ) и завршна тачка титрације (ЗТТ)</a:t>
            </a: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5181600"/>
            <a:ext cx="838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ова 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промена се манифастује као </a:t>
            </a:r>
            <a:r>
              <a:rPr lang="sr-Cyrl-R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ЗАВРШНА ТАЧ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Cyrl-R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ТИТРАЦИЈЕ (ЗТТ</a:t>
            </a:r>
            <a:r>
              <a:rPr lang="sr-Cyrl-R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3733800"/>
            <a:ext cx="83058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Cyrl-RS" sz="2500" b="1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је теоријска тачка чији се положај у пракси може оценити само опажањем неке физички промене која је повезана са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њом:</a:t>
            </a:r>
            <a:endParaRPr lang="en-US" sz="25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371600"/>
            <a:ext cx="8534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идеалном случају се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ЗТТ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подудара са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ТЕ.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пракси често постоји мала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разлика у запремини,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односно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разлика у количини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потрошеног реагенса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између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ЗТТ.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962400" y="4343400"/>
          <a:ext cx="2765663" cy="1154113"/>
        </p:xfrm>
        <a:graphic>
          <a:graphicData uri="http://schemas.openxmlformats.org/presentationml/2006/ole">
            <p:oleObj spid="_x0000_s1026" name="CS ChemDraw Drawing" r:id="rId3" imgW="1670760" imgH="696600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81200" y="43434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релативна грешка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783759"/>
            <a:ext cx="784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ZTT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запремина додатог реагенса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 завршној тачки титрације </a:t>
            </a:r>
            <a:endParaRPr lang="en-US" sz="2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запремина додатог реагенса на тачки еквиваленције</a:t>
            </a:r>
            <a:endParaRPr lang="en-US" sz="22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1471</Words>
  <Application>Microsoft Office PowerPoint</Application>
  <PresentationFormat>On-screen Show (4:3)</PresentationFormat>
  <Paragraphs>206</Paragraphs>
  <Slides>36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Flow</vt:lpstr>
      <vt:lpstr>CS ChemDraw Drawing</vt:lpstr>
      <vt:lpstr>Bitmap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Corporate Edition</dc:creator>
  <cp:lastModifiedBy>korisnik</cp:lastModifiedBy>
  <cp:revision>128</cp:revision>
  <dcterms:created xsi:type="dcterms:W3CDTF">2017-06-26T12:22:51Z</dcterms:created>
  <dcterms:modified xsi:type="dcterms:W3CDTF">2017-10-27T12:11:25Z</dcterms:modified>
</cp:coreProperties>
</file>